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73" r:id="rId4"/>
    <p:sldId id="261" r:id="rId5"/>
    <p:sldId id="268" r:id="rId6"/>
    <p:sldId id="272" r:id="rId7"/>
    <p:sldId id="27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83B99-EAB5-44B0-B349-314DE1ED2DC1}" type="doc">
      <dgm:prSet loTypeId="urn:microsoft.com/office/officeart/2005/8/layout/l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DB3606D-F7E3-46BE-802E-0506397F36F4}">
      <dgm:prSet phldrT="[Text]" custT="1"/>
      <dgm:spPr/>
      <dgm:t>
        <a:bodyPr/>
        <a:lstStyle/>
        <a:p>
          <a:pPr algn="ctr"/>
          <a:r>
            <a:rPr lang="en-US" sz="2400" dirty="0" smtClean="0">
              <a:solidFill>
                <a:schemeClr val="tx2"/>
              </a:solidFill>
            </a:rPr>
            <a:t>Pre- Launch</a:t>
          </a:r>
          <a:endParaRPr lang="en-US" sz="2400" dirty="0"/>
        </a:p>
      </dgm:t>
    </dgm:pt>
    <dgm:pt modelId="{D8008078-B751-4F2B-A4AE-45CD9D50F17C}" type="parTrans" cxnId="{93AF28D7-0911-4DC8-AD72-05BC7B5C039B}">
      <dgm:prSet/>
      <dgm:spPr/>
      <dgm:t>
        <a:bodyPr/>
        <a:lstStyle/>
        <a:p>
          <a:endParaRPr lang="en-US"/>
        </a:p>
      </dgm:t>
    </dgm:pt>
    <dgm:pt modelId="{C12B9805-8F39-4439-9FA3-816E14A6980F}" type="sibTrans" cxnId="{93AF28D7-0911-4DC8-AD72-05BC7B5C039B}">
      <dgm:prSet/>
      <dgm:spPr/>
      <dgm:t>
        <a:bodyPr/>
        <a:lstStyle/>
        <a:p>
          <a:endParaRPr lang="en-US"/>
        </a:p>
      </dgm:t>
    </dgm:pt>
    <dgm:pt modelId="{F45CE9B7-5726-4B9D-84B1-815057784D95}">
      <dgm:prSet phldrT="[Text]"/>
      <dgm:spPr/>
      <dgm:t>
        <a:bodyPr/>
        <a:lstStyle/>
        <a:p>
          <a:r>
            <a:rPr lang="en-US" dirty="0" smtClean="0"/>
            <a:t>Technology Development</a:t>
          </a:r>
          <a:endParaRPr lang="en-US" dirty="0"/>
        </a:p>
      </dgm:t>
    </dgm:pt>
    <dgm:pt modelId="{8A863E0B-1CCF-4CC9-A6F1-C39F24EC9A5F}" type="parTrans" cxnId="{96A9D740-217B-4EBD-94E6-B5DFCE1F5139}">
      <dgm:prSet/>
      <dgm:spPr/>
      <dgm:t>
        <a:bodyPr/>
        <a:lstStyle/>
        <a:p>
          <a:endParaRPr lang="en-US"/>
        </a:p>
      </dgm:t>
    </dgm:pt>
    <dgm:pt modelId="{8D276212-D559-41E8-B08A-967745024FBC}" type="sibTrans" cxnId="{96A9D740-217B-4EBD-94E6-B5DFCE1F5139}">
      <dgm:prSet/>
      <dgm:spPr/>
      <dgm:t>
        <a:bodyPr/>
        <a:lstStyle/>
        <a:p>
          <a:endParaRPr lang="en-US"/>
        </a:p>
      </dgm:t>
    </dgm:pt>
    <dgm:pt modelId="{326CBC01-5955-43CD-93E8-737C402ABAA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Testing</a:t>
          </a:r>
          <a:endParaRPr lang="en-US" sz="2400" dirty="0">
            <a:solidFill>
              <a:schemeClr val="tx2"/>
            </a:solidFill>
          </a:endParaRPr>
        </a:p>
      </dgm:t>
    </dgm:pt>
    <dgm:pt modelId="{CA2C674C-447A-4F13-8C7D-BFE37E349ABD}" type="parTrans" cxnId="{CBF07A3F-08A8-40A8-B896-CDB90ADDF1A4}">
      <dgm:prSet/>
      <dgm:spPr/>
      <dgm:t>
        <a:bodyPr/>
        <a:lstStyle/>
        <a:p>
          <a:endParaRPr lang="en-US"/>
        </a:p>
      </dgm:t>
    </dgm:pt>
    <dgm:pt modelId="{E9702F31-FACF-4A7F-945D-29CB8CF59469}" type="sibTrans" cxnId="{CBF07A3F-08A8-40A8-B896-CDB90ADDF1A4}">
      <dgm:prSet/>
      <dgm:spPr/>
      <dgm:t>
        <a:bodyPr/>
        <a:lstStyle/>
        <a:p>
          <a:endParaRPr lang="en-US"/>
        </a:p>
      </dgm:t>
    </dgm:pt>
    <dgm:pt modelId="{D6E7B2F9-E42F-42E2-94F6-BF70059D4F8C}">
      <dgm:prSet phldrT="[Text]"/>
      <dgm:spPr/>
      <dgm:t>
        <a:bodyPr/>
        <a:lstStyle/>
        <a:p>
          <a:r>
            <a:rPr lang="en-US" dirty="0" smtClean="0"/>
            <a:t>Staged Testing</a:t>
          </a:r>
          <a:endParaRPr lang="en-US" dirty="0"/>
        </a:p>
      </dgm:t>
    </dgm:pt>
    <dgm:pt modelId="{2858D0D1-D7B5-4242-A0E6-6EDF6D662247}" type="parTrans" cxnId="{48D4789B-9D1B-4C25-923B-9EABE347F9E8}">
      <dgm:prSet/>
      <dgm:spPr/>
      <dgm:t>
        <a:bodyPr/>
        <a:lstStyle/>
        <a:p>
          <a:endParaRPr lang="en-US"/>
        </a:p>
      </dgm:t>
    </dgm:pt>
    <dgm:pt modelId="{F55641B6-F8D5-48D8-A047-32E980F93C1B}" type="sibTrans" cxnId="{48D4789B-9D1B-4C25-923B-9EABE347F9E8}">
      <dgm:prSet/>
      <dgm:spPr/>
      <dgm:t>
        <a:bodyPr/>
        <a:lstStyle/>
        <a:p>
          <a:endParaRPr lang="en-US"/>
        </a:p>
      </dgm:t>
    </dgm:pt>
    <dgm:pt modelId="{9125453F-C6F2-40C1-8C4B-1116B49F2AFD}">
      <dgm:prSet phldrT="[Text]"/>
      <dgm:spPr/>
      <dgm:t>
        <a:bodyPr/>
        <a:lstStyle/>
        <a:p>
          <a:r>
            <a:rPr lang="en-US" dirty="0" smtClean="0"/>
            <a:t>Sign off MVP</a:t>
          </a:r>
          <a:endParaRPr lang="en-US" dirty="0"/>
        </a:p>
      </dgm:t>
    </dgm:pt>
    <dgm:pt modelId="{2295FC4E-1DA6-4105-82E2-6D147E5FCF82}" type="parTrans" cxnId="{468C7D12-B4CA-44AE-BF0F-8C33402A760D}">
      <dgm:prSet/>
      <dgm:spPr/>
      <dgm:t>
        <a:bodyPr/>
        <a:lstStyle/>
        <a:p>
          <a:endParaRPr lang="en-US"/>
        </a:p>
      </dgm:t>
    </dgm:pt>
    <dgm:pt modelId="{59E726C9-4402-49E6-A9BC-D029FECB549E}" type="sibTrans" cxnId="{468C7D12-B4CA-44AE-BF0F-8C33402A760D}">
      <dgm:prSet/>
      <dgm:spPr/>
      <dgm:t>
        <a:bodyPr/>
        <a:lstStyle/>
        <a:p>
          <a:endParaRPr lang="en-US"/>
        </a:p>
      </dgm:t>
    </dgm:pt>
    <dgm:pt modelId="{C186F9CC-1E37-466C-9945-2AD4D29E5BC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Launch</a:t>
          </a:r>
          <a:endParaRPr lang="en-US" sz="2400" dirty="0">
            <a:solidFill>
              <a:schemeClr val="tx2"/>
            </a:solidFill>
          </a:endParaRPr>
        </a:p>
      </dgm:t>
    </dgm:pt>
    <dgm:pt modelId="{78A10BAD-8F72-44E4-9CFE-35512054F9C1}" type="parTrans" cxnId="{1EBE3119-A462-41A1-9392-3B9D10B42257}">
      <dgm:prSet/>
      <dgm:spPr/>
      <dgm:t>
        <a:bodyPr/>
        <a:lstStyle/>
        <a:p>
          <a:endParaRPr lang="en-US"/>
        </a:p>
      </dgm:t>
    </dgm:pt>
    <dgm:pt modelId="{DC6E6806-9386-4267-9ECF-EF7D1E877848}" type="sibTrans" cxnId="{1EBE3119-A462-41A1-9392-3B9D10B42257}">
      <dgm:prSet/>
      <dgm:spPr/>
      <dgm:t>
        <a:bodyPr/>
        <a:lstStyle/>
        <a:p>
          <a:endParaRPr lang="en-US"/>
        </a:p>
      </dgm:t>
    </dgm:pt>
    <dgm:pt modelId="{9F760176-7216-4CCD-8712-9B385C99D8D0}">
      <dgm:prSet phldrT="[Text]"/>
      <dgm:spPr/>
      <dgm:t>
        <a:bodyPr/>
        <a:lstStyle/>
        <a:p>
          <a:r>
            <a:rPr lang="en-US" dirty="0" smtClean="0"/>
            <a:t>Internal </a:t>
          </a:r>
          <a:r>
            <a:rPr lang="en-US" dirty="0" err="1" smtClean="0"/>
            <a:t>Comms</a:t>
          </a:r>
          <a:endParaRPr lang="en-US" dirty="0"/>
        </a:p>
      </dgm:t>
    </dgm:pt>
    <dgm:pt modelId="{DD3E0B2A-688F-43B4-BE8B-5DD41880142C}" type="parTrans" cxnId="{C726D810-9FB3-4FB4-B70D-93DA7D3FBDBB}">
      <dgm:prSet/>
      <dgm:spPr/>
      <dgm:t>
        <a:bodyPr/>
        <a:lstStyle/>
        <a:p>
          <a:endParaRPr lang="en-US"/>
        </a:p>
      </dgm:t>
    </dgm:pt>
    <dgm:pt modelId="{941FD99F-0D5F-4AA1-85C4-557C32F46074}" type="sibTrans" cxnId="{C726D810-9FB3-4FB4-B70D-93DA7D3FBDBB}">
      <dgm:prSet/>
      <dgm:spPr/>
      <dgm:t>
        <a:bodyPr/>
        <a:lstStyle/>
        <a:p>
          <a:endParaRPr lang="en-US"/>
        </a:p>
      </dgm:t>
    </dgm:pt>
    <dgm:pt modelId="{9B22E9A4-BF3E-479E-B4A2-484251356A9B}">
      <dgm:prSet phldrT="[Text]"/>
      <dgm:spPr/>
      <dgm:t>
        <a:bodyPr/>
        <a:lstStyle/>
        <a:p>
          <a:r>
            <a:rPr lang="en-US" dirty="0" smtClean="0"/>
            <a:t>External Promotion</a:t>
          </a:r>
          <a:endParaRPr lang="en-US" dirty="0"/>
        </a:p>
      </dgm:t>
    </dgm:pt>
    <dgm:pt modelId="{CD938C4D-1BAF-4B10-B22E-B5B3787BDCFA}" type="parTrans" cxnId="{0FEB1542-7303-4B47-ACBA-9FD2C9FAF20D}">
      <dgm:prSet/>
      <dgm:spPr/>
      <dgm:t>
        <a:bodyPr/>
        <a:lstStyle/>
        <a:p>
          <a:endParaRPr lang="en-US"/>
        </a:p>
      </dgm:t>
    </dgm:pt>
    <dgm:pt modelId="{EEA0F813-EB20-45A9-86AE-CE2004E21C28}" type="sibTrans" cxnId="{0FEB1542-7303-4B47-ACBA-9FD2C9FAF20D}">
      <dgm:prSet/>
      <dgm:spPr/>
      <dgm:t>
        <a:bodyPr/>
        <a:lstStyle/>
        <a:p>
          <a:endParaRPr lang="en-US"/>
        </a:p>
      </dgm:t>
    </dgm:pt>
    <dgm:pt modelId="{877FCA13-268E-4640-BEE1-CD5CFE616BCE}">
      <dgm:prSet phldrT="[Text]"/>
      <dgm:spPr/>
      <dgm:t>
        <a:bodyPr/>
        <a:lstStyle/>
        <a:p>
          <a:r>
            <a:rPr lang="en-US" dirty="0" smtClean="0"/>
            <a:t>Define User Experience</a:t>
          </a:r>
        </a:p>
      </dgm:t>
    </dgm:pt>
    <dgm:pt modelId="{9B272146-859E-49A5-9F14-4E1D5ABBA699}" type="parTrans" cxnId="{0C8A392C-EE4C-4D4E-986D-1528D10A4120}">
      <dgm:prSet/>
      <dgm:spPr/>
      <dgm:t>
        <a:bodyPr/>
        <a:lstStyle/>
        <a:p>
          <a:endParaRPr lang="en-US"/>
        </a:p>
      </dgm:t>
    </dgm:pt>
    <dgm:pt modelId="{18B74E97-E872-462C-A7B2-36A67A52A132}" type="sibTrans" cxnId="{0C8A392C-EE4C-4D4E-986D-1528D10A4120}">
      <dgm:prSet/>
      <dgm:spPr/>
      <dgm:t>
        <a:bodyPr/>
        <a:lstStyle/>
        <a:p>
          <a:endParaRPr lang="en-US"/>
        </a:p>
      </dgm:t>
    </dgm:pt>
    <dgm:pt modelId="{961DB93C-BF2C-4EE5-B9CC-3376D3D73292}">
      <dgm:prSet phldrT="[Text]"/>
      <dgm:spPr/>
      <dgm:t>
        <a:bodyPr/>
        <a:lstStyle/>
        <a:p>
          <a:r>
            <a:rPr lang="en-US" dirty="0" err="1" smtClean="0"/>
            <a:t>Comms</a:t>
          </a:r>
          <a:r>
            <a:rPr lang="en-US" dirty="0" smtClean="0"/>
            <a:t> and Marketing Planning</a:t>
          </a:r>
          <a:endParaRPr lang="en-US" dirty="0"/>
        </a:p>
      </dgm:t>
    </dgm:pt>
    <dgm:pt modelId="{E66110DD-9014-4027-96A7-929C5910A2BA}" type="parTrans" cxnId="{964F1EAD-94CF-434C-9630-15C39A916608}">
      <dgm:prSet/>
      <dgm:spPr/>
      <dgm:t>
        <a:bodyPr/>
        <a:lstStyle/>
        <a:p>
          <a:endParaRPr lang="en-US"/>
        </a:p>
      </dgm:t>
    </dgm:pt>
    <dgm:pt modelId="{E1C30092-8F62-4108-8E91-D6AA2B223AC5}" type="sibTrans" cxnId="{964F1EAD-94CF-434C-9630-15C39A916608}">
      <dgm:prSet/>
      <dgm:spPr/>
      <dgm:t>
        <a:bodyPr/>
        <a:lstStyle/>
        <a:p>
          <a:endParaRPr lang="en-US"/>
        </a:p>
      </dgm:t>
    </dgm:pt>
    <dgm:pt modelId="{9224B045-757E-4693-81D6-3809865C64B5}">
      <dgm:prSet phldrT="[Text]"/>
      <dgm:spPr/>
      <dgm:t>
        <a:bodyPr/>
        <a:lstStyle/>
        <a:p>
          <a:r>
            <a:rPr lang="en-US" dirty="0" smtClean="0"/>
            <a:t>Build Internal Awareness</a:t>
          </a:r>
          <a:endParaRPr lang="en-US" dirty="0"/>
        </a:p>
      </dgm:t>
    </dgm:pt>
    <dgm:pt modelId="{D40E4844-9165-4A0A-B849-71F233899176}" type="parTrans" cxnId="{A8770339-B47A-4BEC-BE7A-9EA347CDAFEC}">
      <dgm:prSet/>
      <dgm:spPr/>
      <dgm:t>
        <a:bodyPr/>
        <a:lstStyle/>
        <a:p>
          <a:endParaRPr lang="en-US"/>
        </a:p>
      </dgm:t>
    </dgm:pt>
    <dgm:pt modelId="{AD09CFB1-D4BA-4D0F-ACA0-7CC20660826A}" type="sibTrans" cxnId="{A8770339-B47A-4BEC-BE7A-9EA347CDAFEC}">
      <dgm:prSet/>
      <dgm:spPr/>
      <dgm:t>
        <a:bodyPr/>
        <a:lstStyle/>
        <a:p>
          <a:endParaRPr lang="en-US"/>
        </a:p>
      </dgm:t>
    </dgm:pt>
    <dgm:pt modelId="{E0AC3E31-4AE6-476D-9B0B-0BB69A9708D8}">
      <dgm:prSet/>
      <dgm:spPr/>
      <dgm:t>
        <a:bodyPr/>
        <a:lstStyle/>
        <a:p>
          <a:r>
            <a:rPr lang="en-US" dirty="0" smtClean="0"/>
            <a:t>Develop a MVP</a:t>
          </a:r>
          <a:endParaRPr lang="en-US" dirty="0"/>
        </a:p>
      </dgm:t>
    </dgm:pt>
    <dgm:pt modelId="{5DDE89DB-4604-438C-A668-0FAD988D2BAB}" type="parTrans" cxnId="{C8E9FD01-A5FF-49CE-879A-C68D99552987}">
      <dgm:prSet/>
      <dgm:spPr/>
      <dgm:t>
        <a:bodyPr/>
        <a:lstStyle/>
        <a:p>
          <a:endParaRPr lang="en-US"/>
        </a:p>
      </dgm:t>
    </dgm:pt>
    <dgm:pt modelId="{2CD48427-D657-452C-9F09-9B2F9051DDE9}" type="sibTrans" cxnId="{C8E9FD01-A5FF-49CE-879A-C68D99552987}">
      <dgm:prSet/>
      <dgm:spPr/>
      <dgm:t>
        <a:bodyPr/>
        <a:lstStyle/>
        <a:p>
          <a:endParaRPr lang="en-US"/>
        </a:p>
      </dgm:t>
    </dgm:pt>
    <dgm:pt modelId="{BD8E5316-767D-42D2-81F1-923DC5B8FD10}">
      <dgm:prSet/>
      <dgm:spPr/>
      <dgm:t>
        <a:bodyPr/>
        <a:lstStyle/>
        <a:p>
          <a:r>
            <a:rPr lang="en-US" dirty="0" smtClean="0"/>
            <a:t>Pre launch </a:t>
          </a:r>
          <a:r>
            <a:rPr lang="en-US" dirty="0" err="1" smtClean="0"/>
            <a:t>comms</a:t>
          </a:r>
          <a:endParaRPr lang="en-US" dirty="0"/>
        </a:p>
      </dgm:t>
    </dgm:pt>
    <dgm:pt modelId="{A187A84E-0999-4064-8B42-BA313D4349BF}" type="parTrans" cxnId="{2B4B426F-A9FE-4DC6-BD1F-0E037C13A046}">
      <dgm:prSet/>
      <dgm:spPr/>
      <dgm:t>
        <a:bodyPr/>
        <a:lstStyle/>
        <a:p>
          <a:endParaRPr lang="en-US"/>
        </a:p>
      </dgm:t>
    </dgm:pt>
    <dgm:pt modelId="{0F07CE70-DF99-45EE-9D32-24F0DBF39755}" type="sibTrans" cxnId="{2B4B426F-A9FE-4DC6-BD1F-0E037C13A046}">
      <dgm:prSet/>
      <dgm:spPr/>
      <dgm:t>
        <a:bodyPr/>
        <a:lstStyle/>
        <a:p>
          <a:endParaRPr lang="en-US"/>
        </a:p>
      </dgm:t>
    </dgm:pt>
    <dgm:pt modelId="{C2173D48-432F-4C73-B442-7BC4338EC6B1}">
      <dgm:prSet/>
      <dgm:spPr/>
      <dgm:t>
        <a:bodyPr/>
        <a:lstStyle/>
        <a:p>
          <a:r>
            <a:rPr lang="en-US" dirty="0" smtClean="0"/>
            <a:t>Determine Compliance, Privacy and Risk Parameters</a:t>
          </a:r>
          <a:endParaRPr lang="en-US" dirty="0"/>
        </a:p>
      </dgm:t>
    </dgm:pt>
    <dgm:pt modelId="{6F9A869A-EB53-4FAD-B4B6-F8925D527FDF}" type="parTrans" cxnId="{86129CF6-32E4-4689-AE87-21618CCA5764}">
      <dgm:prSet/>
      <dgm:spPr/>
      <dgm:t>
        <a:bodyPr/>
        <a:lstStyle/>
        <a:p>
          <a:endParaRPr lang="en-US"/>
        </a:p>
      </dgm:t>
    </dgm:pt>
    <dgm:pt modelId="{13B63177-ED48-46B5-A449-81D5DB8CE38C}" type="sibTrans" cxnId="{86129CF6-32E4-4689-AE87-21618CCA5764}">
      <dgm:prSet/>
      <dgm:spPr/>
      <dgm:t>
        <a:bodyPr/>
        <a:lstStyle/>
        <a:p>
          <a:endParaRPr lang="en-US"/>
        </a:p>
      </dgm:t>
    </dgm:pt>
    <dgm:pt modelId="{359519AD-F364-4DA8-91AD-E90592F50617}" type="pres">
      <dgm:prSet presAssocID="{B5083B99-EAB5-44B0-B349-314DE1ED2D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5737B-C898-4701-983B-686D54275255}" type="pres">
      <dgm:prSet presAssocID="{6DB3606D-F7E3-46BE-802E-0506397F36F4}" presName="vertFlow" presStyleCnt="0"/>
      <dgm:spPr/>
    </dgm:pt>
    <dgm:pt modelId="{81F85CE5-2647-46CF-AC4A-4528FE099E53}" type="pres">
      <dgm:prSet presAssocID="{6DB3606D-F7E3-46BE-802E-0506397F36F4}" presName="header" presStyleLbl="node1" presStyleIdx="0" presStyleCnt="3" custScaleX="106134" custLinFactNeighborX="-1685" custLinFactNeighborY="-317"/>
      <dgm:spPr/>
      <dgm:t>
        <a:bodyPr/>
        <a:lstStyle/>
        <a:p>
          <a:endParaRPr lang="en-US"/>
        </a:p>
      </dgm:t>
    </dgm:pt>
    <dgm:pt modelId="{095AAC2B-8B10-43A5-8DC6-24FDBE8A9145}" type="pres">
      <dgm:prSet presAssocID="{9B272146-859E-49A5-9F14-4E1D5ABBA699}" presName="parTrans" presStyleLbl="sibTrans2D1" presStyleIdx="0" presStyleCnt="11"/>
      <dgm:spPr/>
      <dgm:t>
        <a:bodyPr/>
        <a:lstStyle/>
        <a:p>
          <a:endParaRPr lang="en-US"/>
        </a:p>
      </dgm:t>
    </dgm:pt>
    <dgm:pt modelId="{2B8E27DA-FC2C-4D2E-B1E2-7B5D2615CE76}" type="pres">
      <dgm:prSet presAssocID="{877FCA13-268E-4640-BEE1-CD5CFE616BCE}" presName="child" presStyleLbl="alignAccFollowNode1" presStyleIdx="0" presStyleCnt="11" custScaleX="106134" custLinFactNeighborX="-1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AA34C-4FF6-48FF-9F72-E17E103FA62A}" type="pres">
      <dgm:prSet presAssocID="{18B74E97-E872-462C-A7B2-36A67A52A132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E7481884-568F-4FBC-AD23-849E65382EEC}" type="pres">
      <dgm:prSet presAssocID="{F45CE9B7-5726-4B9D-84B1-815057784D95}" presName="child" presStyleLbl="alignAccFollowNode1" presStyleIdx="1" presStyleCnt="11" custScaleX="106134" custLinFactNeighborX="-1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68AA1-5E64-46AB-8498-512A0D13A3C2}" type="pres">
      <dgm:prSet presAssocID="{8D276212-D559-41E8-B08A-967745024FBC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24E46A01-514F-4DCB-B980-024504641F5E}" type="pres">
      <dgm:prSet presAssocID="{9224B045-757E-4693-81D6-3809865C64B5}" presName="child" presStyleLbl="alignAccFollowNode1" presStyleIdx="2" presStyleCnt="11" custScaleX="106134" custLinFactNeighborX="-1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0AE1B-8C20-431E-9FC7-62A170C34DDE}" type="pres">
      <dgm:prSet presAssocID="{AD09CFB1-D4BA-4D0F-ACA0-7CC20660826A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8701D333-C73E-4CB1-8401-327637DA2F65}" type="pres">
      <dgm:prSet presAssocID="{C2173D48-432F-4C73-B442-7BC4338EC6B1}" presName="child" presStyleLbl="alignAccFollowNode1" presStyleIdx="3" presStyleCnt="11" custScaleX="106134" custLinFactNeighborX="-1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7E540-4CB6-4C2A-A048-78F740F92EF5}" type="pres">
      <dgm:prSet presAssocID="{13B63177-ED48-46B5-A449-81D5DB8CE38C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BFE815FD-836E-4EF5-9675-712E0018693E}" type="pres">
      <dgm:prSet presAssocID="{961DB93C-BF2C-4EE5-B9CC-3376D3D73292}" presName="child" presStyleLbl="alignAccFollowNode1" presStyleIdx="4" presStyleCnt="11" custScaleX="106134" custLinFactNeighborX="-1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1866A-B8C3-4A3A-93F8-8A480FBD29AC}" type="pres">
      <dgm:prSet presAssocID="{E1C30092-8F62-4108-8E91-D6AA2B223AC5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E90A964D-F5C5-4448-92BF-4035B88C04DC}" type="pres">
      <dgm:prSet presAssocID="{E0AC3E31-4AE6-476D-9B0B-0BB69A9708D8}" presName="child" presStyleLbl="alignAccFollowNode1" presStyleIdx="5" presStyleCnt="11" custScaleX="106134" custLinFactNeighborX="-1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3DEB7-42BA-41AA-93D6-EFD5B3969902}" type="pres">
      <dgm:prSet presAssocID="{6DB3606D-F7E3-46BE-802E-0506397F36F4}" presName="hSp" presStyleCnt="0"/>
      <dgm:spPr/>
    </dgm:pt>
    <dgm:pt modelId="{07285A20-5585-4649-8E20-25333ACC957B}" type="pres">
      <dgm:prSet presAssocID="{326CBC01-5955-43CD-93E8-737C402ABAAA}" presName="vertFlow" presStyleCnt="0"/>
      <dgm:spPr/>
    </dgm:pt>
    <dgm:pt modelId="{2F24B133-2012-4D10-B919-403ACA5668E8}" type="pres">
      <dgm:prSet presAssocID="{326CBC01-5955-43CD-93E8-737C402ABAAA}" presName="header" presStyleLbl="node1" presStyleIdx="1" presStyleCnt="3" custScaleX="106134" custLinFactNeighborX="3089" custLinFactNeighborY="-317"/>
      <dgm:spPr/>
      <dgm:t>
        <a:bodyPr/>
        <a:lstStyle/>
        <a:p>
          <a:endParaRPr lang="en-US"/>
        </a:p>
      </dgm:t>
    </dgm:pt>
    <dgm:pt modelId="{D7427383-3499-4616-8DC8-0BF5CB13EC53}" type="pres">
      <dgm:prSet presAssocID="{2858D0D1-D7B5-4242-A0E6-6EDF6D662247}" presName="parTrans" presStyleLbl="sibTrans2D1" presStyleIdx="6" presStyleCnt="11"/>
      <dgm:spPr/>
      <dgm:t>
        <a:bodyPr/>
        <a:lstStyle/>
        <a:p>
          <a:endParaRPr lang="en-US"/>
        </a:p>
      </dgm:t>
    </dgm:pt>
    <dgm:pt modelId="{3F15AE35-2922-4BA9-9BF8-874D2E06CE24}" type="pres">
      <dgm:prSet presAssocID="{D6E7B2F9-E42F-42E2-94F6-BF70059D4F8C}" presName="child" presStyleLbl="alignAccFollowNode1" presStyleIdx="6" presStyleCnt="11" custScaleX="106134" custLinFactNeighborX="3089" custLinFactNeighborY="-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1F547-26ED-4DFA-A3E3-F0C8936F35B6}" type="pres">
      <dgm:prSet presAssocID="{F55641B6-F8D5-48D8-A047-32E980F93C1B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CAF1A45E-867A-401A-8FA1-C768423D8243}" type="pres">
      <dgm:prSet presAssocID="{9125453F-C6F2-40C1-8C4B-1116B49F2AFD}" presName="child" presStyleLbl="alignAccFollowNode1" presStyleIdx="7" presStyleCnt="11" custScaleX="106134" custLinFactNeighborX="3089" custLinFactNeighborY="-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C4A3D-3843-49B6-B01A-B70F23F44953}" type="pres">
      <dgm:prSet presAssocID="{59E726C9-4402-49E6-A9BC-D029FECB549E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27E2FD41-0A53-4450-8AFB-1A970E51439B}" type="pres">
      <dgm:prSet presAssocID="{BD8E5316-767D-42D2-81F1-923DC5B8FD10}" presName="child" presStyleLbl="alignAccFollowNode1" presStyleIdx="8" presStyleCnt="11" custScaleX="106134" custLinFactNeighborX="3089" custLinFactNeighborY="-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F0E66-C259-492C-A035-2F3C3696A950}" type="pres">
      <dgm:prSet presAssocID="{326CBC01-5955-43CD-93E8-737C402ABAAA}" presName="hSp" presStyleCnt="0"/>
      <dgm:spPr/>
    </dgm:pt>
    <dgm:pt modelId="{975D0B81-963E-413C-B8CB-9B44C2E0ED30}" type="pres">
      <dgm:prSet presAssocID="{C186F9CC-1E37-466C-9945-2AD4D29E5BCA}" presName="vertFlow" presStyleCnt="0"/>
      <dgm:spPr/>
    </dgm:pt>
    <dgm:pt modelId="{110B26FA-6749-4A30-B83A-A644058D888B}" type="pres">
      <dgm:prSet presAssocID="{C186F9CC-1E37-466C-9945-2AD4D29E5BCA}" presName="header" presStyleLbl="node1" presStyleIdx="2" presStyleCnt="3" custScaleX="106134" custLinFactNeighborX="10951" custLinFactNeighborY="-317"/>
      <dgm:spPr/>
      <dgm:t>
        <a:bodyPr/>
        <a:lstStyle/>
        <a:p>
          <a:endParaRPr lang="en-US"/>
        </a:p>
      </dgm:t>
    </dgm:pt>
    <dgm:pt modelId="{3830539D-1F07-4510-B47A-747F0F708A9E}" type="pres">
      <dgm:prSet presAssocID="{DD3E0B2A-688F-43B4-BE8B-5DD41880142C}" presName="parTrans" presStyleLbl="sibTrans2D1" presStyleIdx="9" presStyleCnt="11"/>
      <dgm:spPr/>
      <dgm:t>
        <a:bodyPr/>
        <a:lstStyle/>
        <a:p>
          <a:endParaRPr lang="en-US"/>
        </a:p>
      </dgm:t>
    </dgm:pt>
    <dgm:pt modelId="{D246E935-CC03-4891-83B3-C8750606BC8C}" type="pres">
      <dgm:prSet presAssocID="{9F760176-7216-4CCD-8712-9B385C99D8D0}" presName="child" presStyleLbl="alignAccFollowNode1" presStyleIdx="9" presStyleCnt="11" custScaleX="106134" custLinFactNeighborX="10951" custLinFactNeighborY="-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24E7C-0576-4CB3-8E49-727711341735}" type="pres">
      <dgm:prSet presAssocID="{941FD99F-0D5F-4AA1-85C4-557C32F46074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71554FA3-F7E8-4313-9E20-6B57C6D393FD}" type="pres">
      <dgm:prSet presAssocID="{9B22E9A4-BF3E-479E-B4A2-484251356A9B}" presName="child" presStyleLbl="alignAccFollowNode1" presStyleIdx="10" presStyleCnt="11" custScaleX="106134" custLinFactNeighborX="10951" custLinFactNeighborY="-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30019-AF0F-4AE0-8D38-1AE83471574A}" type="presOf" srcId="{9B22E9A4-BF3E-479E-B4A2-484251356A9B}" destId="{71554FA3-F7E8-4313-9E20-6B57C6D393FD}" srcOrd="0" destOrd="0" presId="urn:microsoft.com/office/officeart/2005/8/layout/lProcess1"/>
    <dgm:cxn modelId="{DCC20317-E3A5-4553-B044-56B2B65BA4D6}" type="presOf" srcId="{F45CE9B7-5726-4B9D-84B1-815057784D95}" destId="{E7481884-568F-4FBC-AD23-849E65382EEC}" srcOrd="0" destOrd="0" presId="urn:microsoft.com/office/officeart/2005/8/layout/lProcess1"/>
    <dgm:cxn modelId="{468C7D12-B4CA-44AE-BF0F-8C33402A760D}" srcId="{326CBC01-5955-43CD-93E8-737C402ABAAA}" destId="{9125453F-C6F2-40C1-8C4B-1116B49F2AFD}" srcOrd="1" destOrd="0" parTransId="{2295FC4E-1DA6-4105-82E2-6D147E5FCF82}" sibTransId="{59E726C9-4402-49E6-A9BC-D029FECB549E}"/>
    <dgm:cxn modelId="{6BF61998-7B37-4E67-BDE6-507A7F188C3F}" type="presOf" srcId="{C186F9CC-1E37-466C-9945-2AD4D29E5BCA}" destId="{110B26FA-6749-4A30-B83A-A644058D888B}" srcOrd="0" destOrd="0" presId="urn:microsoft.com/office/officeart/2005/8/layout/lProcess1"/>
    <dgm:cxn modelId="{86129CF6-32E4-4689-AE87-21618CCA5764}" srcId="{6DB3606D-F7E3-46BE-802E-0506397F36F4}" destId="{C2173D48-432F-4C73-B442-7BC4338EC6B1}" srcOrd="3" destOrd="0" parTransId="{6F9A869A-EB53-4FAD-B4B6-F8925D527FDF}" sibTransId="{13B63177-ED48-46B5-A449-81D5DB8CE38C}"/>
    <dgm:cxn modelId="{CA0FA2F2-D9E4-46C7-8558-1527A582D2B2}" type="presOf" srcId="{C2173D48-432F-4C73-B442-7BC4338EC6B1}" destId="{8701D333-C73E-4CB1-8401-327637DA2F65}" srcOrd="0" destOrd="0" presId="urn:microsoft.com/office/officeart/2005/8/layout/lProcess1"/>
    <dgm:cxn modelId="{E08F7A15-6BDB-4876-A471-7051C4594A88}" type="presOf" srcId="{9125453F-C6F2-40C1-8C4B-1116B49F2AFD}" destId="{CAF1A45E-867A-401A-8FA1-C768423D8243}" srcOrd="0" destOrd="0" presId="urn:microsoft.com/office/officeart/2005/8/layout/lProcess1"/>
    <dgm:cxn modelId="{C726D810-9FB3-4FB4-B70D-93DA7D3FBDBB}" srcId="{C186F9CC-1E37-466C-9945-2AD4D29E5BCA}" destId="{9F760176-7216-4CCD-8712-9B385C99D8D0}" srcOrd="0" destOrd="0" parTransId="{DD3E0B2A-688F-43B4-BE8B-5DD41880142C}" sibTransId="{941FD99F-0D5F-4AA1-85C4-557C32F46074}"/>
    <dgm:cxn modelId="{47475301-3E26-443F-80D5-6D2620C51523}" type="presOf" srcId="{9224B045-757E-4693-81D6-3809865C64B5}" destId="{24E46A01-514F-4DCB-B980-024504641F5E}" srcOrd="0" destOrd="0" presId="urn:microsoft.com/office/officeart/2005/8/layout/lProcess1"/>
    <dgm:cxn modelId="{117C7CD9-D395-4B62-9624-81DBEB348ED7}" type="presOf" srcId="{2858D0D1-D7B5-4242-A0E6-6EDF6D662247}" destId="{D7427383-3499-4616-8DC8-0BF5CB13EC53}" srcOrd="0" destOrd="0" presId="urn:microsoft.com/office/officeart/2005/8/layout/lProcess1"/>
    <dgm:cxn modelId="{70ED33CE-2F9E-494C-BD9B-A9D39391E574}" type="presOf" srcId="{E1C30092-8F62-4108-8E91-D6AA2B223AC5}" destId="{2541866A-B8C3-4A3A-93F8-8A480FBD29AC}" srcOrd="0" destOrd="0" presId="urn:microsoft.com/office/officeart/2005/8/layout/lProcess1"/>
    <dgm:cxn modelId="{FF636A2B-905F-4253-8B27-C76A509E3744}" type="presOf" srcId="{E0AC3E31-4AE6-476D-9B0B-0BB69A9708D8}" destId="{E90A964D-F5C5-4448-92BF-4035B88C04DC}" srcOrd="0" destOrd="0" presId="urn:microsoft.com/office/officeart/2005/8/layout/lProcess1"/>
    <dgm:cxn modelId="{73A1E893-15D9-4806-A09A-303EA0F0F3B8}" type="presOf" srcId="{BD8E5316-767D-42D2-81F1-923DC5B8FD10}" destId="{27E2FD41-0A53-4450-8AFB-1A970E51439B}" srcOrd="0" destOrd="0" presId="urn:microsoft.com/office/officeart/2005/8/layout/lProcess1"/>
    <dgm:cxn modelId="{23E2E645-0A80-436D-B11A-6367FF3D1DC7}" type="presOf" srcId="{877FCA13-268E-4640-BEE1-CD5CFE616BCE}" destId="{2B8E27DA-FC2C-4D2E-B1E2-7B5D2615CE76}" srcOrd="0" destOrd="0" presId="urn:microsoft.com/office/officeart/2005/8/layout/lProcess1"/>
    <dgm:cxn modelId="{2604F72B-C2DE-42F2-884B-592C4C872661}" type="presOf" srcId="{59E726C9-4402-49E6-A9BC-D029FECB549E}" destId="{768C4A3D-3843-49B6-B01A-B70F23F44953}" srcOrd="0" destOrd="0" presId="urn:microsoft.com/office/officeart/2005/8/layout/lProcess1"/>
    <dgm:cxn modelId="{00DFC6DB-CF3B-499E-BDCF-B595C05C9CBA}" type="presOf" srcId="{AD09CFB1-D4BA-4D0F-ACA0-7CC20660826A}" destId="{C650AE1B-8C20-431E-9FC7-62A170C34DDE}" srcOrd="0" destOrd="0" presId="urn:microsoft.com/office/officeart/2005/8/layout/lProcess1"/>
    <dgm:cxn modelId="{C8E9FD01-A5FF-49CE-879A-C68D99552987}" srcId="{6DB3606D-F7E3-46BE-802E-0506397F36F4}" destId="{E0AC3E31-4AE6-476D-9B0B-0BB69A9708D8}" srcOrd="5" destOrd="0" parTransId="{5DDE89DB-4604-438C-A668-0FAD988D2BAB}" sibTransId="{2CD48427-D657-452C-9F09-9B2F9051DDE9}"/>
    <dgm:cxn modelId="{964F1EAD-94CF-434C-9630-15C39A916608}" srcId="{6DB3606D-F7E3-46BE-802E-0506397F36F4}" destId="{961DB93C-BF2C-4EE5-B9CC-3376D3D73292}" srcOrd="4" destOrd="0" parTransId="{E66110DD-9014-4027-96A7-929C5910A2BA}" sibTransId="{E1C30092-8F62-4108-8E91-D6AA2B223AC5}"/>
    <dgm:cxn modelId="{24FA1729-2556-468A-8D34-4D6085386066}" type="presOf" srcId="{326CBC01-5955-43CD-93E8-737C402ABAAA}" destId="{2F24B133-2012-4D10-B919-403ACA5668E8}" srcOrd="0" destOrd="0" presId="urn:microsoft.com/office/officeart/2005/8/layout/lProcess1"/>
    <dgm:cxn modelId="{63BCA6DF-6468-4466-884F-D0E678C8F5A4}" type="presOf" srcId="{8D276212-D559-41E8-B08A-967745024FBC}" destId="{27F68AA1-5E64-46AB-8498-512A0D13A3C2}" srcOrd="0" destOrd="0" presId="urn:microsoft.com/office/officeart/2005/8/layout/lProcess1"/>
    <dgm:cxn modelId="{BE50B01A-0927-49BA-B7E8-FA6015CDE588}" type="presOf" srcId="{B5083B99-EAB5-44B0-B349-314DE1ED2DC1}" destId="{359519AD-F364-4DA8-91AD-E90592F50617}" srcOrd="0" destOrd="0" presId="urn:microsoft.com/office/officeart/2005/8/layout/lProcess1"/>
    <dgm:cxn modelId="{1EBE3119-A462-41A1-9392-3B9D10B42257}" srcId="{B5083B99-EAB5-44B0-B349-314DE1ED2DC1}" destId="{C186F9CC-1E37-466C-9945-2AD4D29E5BCA}" srcOrd="2" destOrd="0" parTransId="{78A10BAD-8F72-44E4-9CFE-35512054F9C1}" sibTransId="{DC6E6806-9386-4267-9ECF-EF7D1E877848}"/>
    <dgm:cxn modelId="{68B3D73D-14A1-48B8-A697-1339832A4BE7}" type="presOf" srcId="{DD3E0B2A-688F-43B4-BE8B-5DD41880142C}" destId="{3830539D-1F07-4510-B47A-747F0F708A9E}" srcOrd="0" destOrd="0" presId="urn:microsoft.com/office/officeart/2005/8/layout/lProcess1"/>
    <dgm:cxn modelId="{48D4789B-9D1B-4C25-923B-9EABE347F9E8}" srcId="{326CBC01-5955-43CD-93E8-737C402ABAAA}" destId="{D6E7B2F9-E42F-42E2-94F6-BF70059D4F8C}" srcOrd="0" destOrd="0" parTransId="{2858D0D1-D7B5-4242-A0E6-6EDF6D662247}" sibTransId="{F55641B6-F8D5-48D8-A047-32E980F93C1B}"/>
    <dgm:cxn modelId="{63275531-E7A7-4380-AE16-54E5308DFC51}" type="presOf" srcId="{9B272146-859E-49A5-9F14-4E1D5ABBA699}" destId="{095AAC2B-8B10-43A5-8DC6-24FDBE8A9145}" srcOrd="0" destOrd="0" presId="urn:microsoft.com/office/officeart/2005/8/layout/lProcess1"/>
    <dgm:cxn modelId="{6C9F8863-D367-4C93-93FD-CE731D0F0C90}" type="presOf" srcId="{9F760176-7216-4CCD-8712-9B385C99D8D0}" destId="{D246E935-CC03-4891-83B3-C8750606BC8C}" srcOrd="0" destOrd="0" presId="urn:microsoft.com/office/officeart/2005/8/layout/lProcess1"/>
    <dgm:cxn modelId="{11ADD833-DE9C-486C-845A-FF934D3F3E90}" type="presOf" srcId="{D6E7B2F9-E42F-42E2-94F6-BF70059D4F8C}" destId="{3F15AE35-2922-4BA9-9BF8-874D2E06CE24}" srcOrd="0" destOrd="0" presId="urn:microsoft.com/office/officeart/2005/8/layout/lProcess1"/>
    <dgm:cxn modelId="{93AF28D7-0911-4DC8-AD72-05BC7B5C039B}" srcId="{B5083B99-EAB5-44B0-B349-314DE1ED2DC1}" destId="{6DB3606D-F7E3-46BE-802E-0506397F36F4}" srcOrd="0" destOrd="0" parTransId="{D8008078-B751-4F2B-A4AE-45CD9D50F17C}" sibTransId="{C12B9805-8F39-4439-9FA3-816E14A6980F}"/>
    <dgm:cxn modelId="{CBF07A3F-08A8-40A8-B896-CDB90ADDF1A4}" srcId="{B5083B99-EAB5-44B0-B349-314DE1ED2DC1}" destId="{326CBC01-5955-43CD-93E8-737C402ABAAA}" srcOrd="1" destOrd="0" parTransId="{CA2C674C-447A-4F13-8C7D-BFE37E349ABD}" sibTransId="{E9702F31-FACF-4A7F-945D-29CB8CF59469}"/>
    <dgm:cxn modelId="{0C8A392C-EE4C-4D4E-986D-1528D10A4120}" srcId="{6DB3606D-F7E3-46BE-802E-0506397F36F4}" destId="{877FCA13-268E-4640-BEE1-CD5CFE616BCE}" srcOrd="0" destOrd="0" parTransId="{9B272146-859E-49A5-9F14-4E1D5ABBA699}" sibTransId="{18B74E97-E872-462C-A7B2-36A67A52A132}"/>
    <dgm:cxn modelId="{96A9D740-217B-4EBD-94E6-B5DFCE1F5139}" srcId="{6DB3606D-F7E3-46BE-802E-0506397F36F4}" destId="{F45CE9B7-5726-4B9D-84B1-815057784D95}" srcOrd="1" destOrd="0" parTransId="{8A863E0B-1CCF-4CC9-A6F1-C39F24EC9A5F}" sibTransId="{8D276212-D559-41E8-B08A-967745024FBC}"/>
    <dgm:cxn modelId="{BCAFB7D5-59CC-4A29-8946-95F63FC332E8}" type="presOf" srcId="{941FD99F-0D5F-4AA1-85C4-557C32F46074}" destId="{47324E7C-0576-4CB3-8E49-727711341735}" srcOrd="0" destOrd="0" presId="urn:microsoft.com/office/officeart/2005/8/layout/lProcess1"/>
    <dgm:cxn modelId="{5BF5CDD3-7873-4520-94FD-0E8346BCF6E6}" type="presOf" srcId="{6DB3606D-F7E3-46BE-802E-0506397F36F4}" destId="{81F85CE5-2647-46CF-AC4A-4528FE099E53}" srcOrd="0" destOrd="0" presId="urn:microsoft.com/office/officeart/2005/8/layout/lProcess1"/>
    <dgm:cxn modelId="{2B4B426F-A9FE-4DC6-BD1F-0E037C13A046}" srcId="{326CBC01-5955-43CD-93E8-737C402ABAAA}" destId="{BD8E5316-767D-42D2-81F1-923DC5B8FD10}" srcOrd="2" destOrd="0" parTransId="{A187A84E-0999-4064-8B42-BA313D4349BF}" sibTransId="{0F07CE70-DF99-45EE-9D32-24F0DBF39755}"/>
    <dgm:cxn modelId="{0FEB1542-7303-4B47-ACBA-9FD2C9FAF20D}" srcId="{C186F9CC-1E37-466C-9945-2AD4D29E5BCA}" destId="{9B22E9A4-BF3E-479E-B4A2-484251356A9B}" srcOrd="1" destOrd="0" parTransId="{CD938C4D-1BAF-4B10-B22E-B5B3787BDCFA}" sibTransId="{EEA0F813-EB20-45A9-86AE-CE2004E21C28}"/>
    <dgm:cxn modelId="{A8770339-B47A-4BEC-BE7A-9EA347CDAFEC}" srcId="{6DB3606D-F7E3-46BE-802E-0506397F36F4}" destId="{9224B045-757E-4693-81D6-3809865C64B5}" srcOrd="2" destOrd="0" parTransId="{D40E4844-9165-4A0A-B849-71F233899176}" sibTransId="{AD09CFB1-D4BA-4D0F-ACA0-7CC20660826A}"/>
    <dgm:cxn modelId="{41381B94-032B-4150-80F6-57607191CAB2}" type="presOf" srcId="{F55641B6-F8D5-48D8-A047-32E980F93C1B}" destId="{CE61F547-26ED-4DFA-A3E3-F0C8936F35B6}" srcOrd="0" destOrd="0" presId="urn:microsoft.com/office/officeart/2005/8/layout/lProcess1"/>
    <dgm:cxn modelId="{EA29A47B-1241-40C4-B315-C9A21F09EFD3}" type="presOf" srcId="{18B74E97-E872-462C-A7B2-36A67A52A132}" destId="{AC0AA34C-4FF6-48FF-9F72-E17E103FA62A}" srcOrd="0" destOrd="0" presId="urn:microsoft.com/office/officeart/2005/8/layout/lProcess1"/>
    <dgm:cxn modelId="{5F946352-6FC7-4C76-B982-60A9A235127A}" type="presOf" srcId="{13B63177-ED48-46B5-A449-81D5DB8CE38C}" destId="{3D37E540-4CB6-4C2A-A048-78F740F92EF5}" srcOrd="0" destOrd="0" presId="urn:microsoft.com/office/officeart/2005/8/layout/lProcess1"/>
    <dgm:cxn modelId="{9A1503F7-284A-45B7-8581-AC3D85E0B9C4}" type="presOf" srcId="{961DB93C-BF2C-4EE5-B9CC-3376D3D73292}" destId="{BFE815FD-836E-4EF5-9675-712E0018693E}" srcOrd="0" destOrd="0" presId="urn:microsoft.com/office/officeart/2005/8/layout/lProcess1"/>
    <dgm:cxn modelId="{8A9E9E92-1B1D-4043-9652-C2D14A7EB331}" type="presParOf" srcId="{359519AD-F364-4DA8-91AD-E90592F50617}" destId="{1D05737B-C898-4701-983B-686D54275255}" srcOrd="0" destOrd="0" presId="urn:microsoft.com/office/officeart/2005/8/layout/lProcess1"/>
    <dgm:cxn modelId="{F4D21C6E-D525-4357-88EA-4B8CBF4CD94E}" type="presParOf" srcId="{1D05737B-C898-4701-983B-686D54275255}" destId="{81F85CE5-2647-46CF-AC4A-4528FE099E53}" srcOrd="0" destOrd="0" presId="urn:microsoft.com/office/officeart/2005/8/layout/lProcess1"/>
    <dgm:cxn modelId="{BF1630F4-BF8D-4B31-9D98-C939E87C4048}" type="presParOf" srcId="{1D05737B-C898-4701-983B-686D54275255}" destId="{095AAC2B-8B10-43A5-8DC6-24FDBE8A9145}" srcOrd="1" destOrd="0" presId="urn:microsoft.com/office/officeart/2005/8/layout/lProcess1"/>
    <dgm:cxn modelId="{59904CFC-3567-4011-B7C5-DCD9119AAA90}" type="presParOf" srcId="{1D05737B-C898-4701-983B-686D54275255}" destId="{2B8E27DA-FC2C-4D2E-B1E2-7B5D2615CE76}" srcOrd="2" destOrd="0" presId="urn:microsoft.com/office/officeart/2005/8/layout/lProcess1"/>
    <dgm:cxn modelId="{D9FC905F-E346-4AD7-8006-D36821D854AC}" type="presParOf" srcId="{1D05737B-C898-4701-983B-686D54275255}" destId="{AC0AA34C-4FF6-48FF-9F72-E17E103FA62A}" srcOrd="3" destOrd="0" presId="urn:microsoft.com/office/officeart/2005/8/layout/lProcess1"/>
    <dgm:cxn modelId="{F9265985-5D03-4319-93FB-5B37F9F0DCA1}" type="presParOf" srcId="{1D05737B-C898-4701-983B-686D54275255}" destId="{E7481884-568F-4FBC-AD23-849E65382EEC}" srcOrd="4" destOrd="0" presId="urn:microsoft.com/office/officeart/2005/8/layout/lProcess1"/>
    <dgm:cxn modelId="{1C2F3109-7946-40FC-85F1-3D596A0B0B4F}" type="presParOf" srcId="{1D05737B-C898-4701-983B-686D54275255}" destId="{27F68AA1-5E64-46AB-8498-512A0D13A3C2}" srcOrd="5" destOrd="0" presId="urn:microsoft.com/office/officeart/2005/8/layout/lProcess1"/>
    <dgm:cxn modelId="{12D10B0D-CE4E-4DC9-ABDA-5D0543D29519}" type="presParOf" srcId="{1D05737B-C898-4701-983B-686D54275255}" destId="{24E46A01-514F-4DCB-B980-024504641F5E}" srcOrd="6" destOrd="0" presId="urn:microsoft.com/office/officeart/2005/8/layout/lProcess1"/>
    <dgm:cxn modelId="{65B0A17C-1F2A-4893-AADC-02CFCFBD2AB1}" type="presParOf" srcId="{1D05737B-C898-4701-983B-686D54275255}" destId="{C650AE1B-8C20-431E-9FC7-62A170C34DDE}" srcOrd="7" destOrd="0" presId="urn:microsoft.com/office/officeart/2005/8/layout/lProcess1"/>
    <dgm:cxn modelId="{45D9F825-1B13-48BB-ACA2-E0F7A64F47BA}" type="presParOf" srcId="{1D05737B-C898-4701-983B-686D54275255}" destId="{8701D333-C73E-4CB1-8401-327637DA2F65}" srcOrd="8" destOrd="0" presId="urn:microsoft.com/office/officeart/2005/8/layout/lProcess1"/>
    <dgm:cxn modelId="{A455D384-2445-4B44-868C-42A9DE8ACBA7}" type="presParOf" srcId="{1D05737B-C898-4701-983B-686D54275255}" destId="{3D37E540-4CB6-4C2A-A048-78F740F92EF5}" srcOrd="9" destOrd="0" presId="urn:microsoft.com/office/officeart/2005/8/layout/lProcess1"/>
    <dgm:cxn modelId="{0631209F-BA31-4ED3-89E2-2A3E0E6F61C6}" type="presParOf" srcId="{1D05737B-C898-4701-983B-686D54275255}" destId="{BFE815FD-836E-4EF5-9675-712E0018693E}" srcOrd="10" destOrd="0" presId="urn:microsoft.com/office/officeart/2005/8/layout/lProcess1"/>
    <dgm:cxn modelId="{C5D713D4-EE28-43CA-BAA0-4294DE1E0829}" type="presParOf" srcId="{1D05737B-C898-4701-983B-686D54275255}" destId="{2541866A-B8C3-4A3A-93F8-8A480FBD29AC}" srcOrd="11" destOrd="0" presId="urn:microsoft.com/office/officeart/2005/8/layout/lProcess1"/>
    <dgm:cxn modelId="{6B9412A3-82E2-4C11-A412-5DD2CE86598D}" type="presParOf" srcId="{1D05737B-C898-4701-983B-686D54275255}" destId="{E90A964D-F5C5-4448-92BF-4035B88C04DC}" srcOrd="12" destOrd="0" presId="urn:microsoft.com/office/officeart/2005/8/layout/lProcess1"/>
    <dgm:cxn modelId="{F3B12E8E-0D6B-4552-B786-326E0A2CE0BA}" type="presParOf" srcId="{359519AD-F364-4DA8-91AD-E90592F50617}" destId="{1FB3DEB7-42BA-41AA-93D6-EFD5B3969902}" srcOrd="1" destOrd="0" presId="urn:microsoft.com/office/officeart/2005/8/layout/lProcess1"/>
    <dgm:cxn modelId="{B1B575B3-2FE5-4B60-8A68-02251CE76657}" type="presParOf" srcId="{359519AD-F364-4DA8-91AD-E90592F50617}" destId="{07285A20-5585-4649-8E20-25333ACC957B}" srcOrd="2" destOrd="0" presId="urn:microsoft.com/office/officeart/2005/8/layout/lProcess1"/>
    <dgm:cxn modelId="{2D9CA81E-C31B-42EA-8230-61D5497FA47E}" type="presParOf" srcId="{07285A20-5585-4649-8E20-25333ACC957B}" destId="{2F24B133-2012-4D10-B919-403ACA5668E8}" srcOrd="0" destOrd="0" presId="urn:microsoft.com/office/officeart/2005/8/layout/lProcess1"/>
    <dgm:cxn modelId="{BAC18F36-169F-4103-A998-A2C2DB9234BF}" type="presParOf" srcId="{07285A20-5585-4649-8E20-25333ACC957B}" destId="{D7427383-3499-4616-8DC8-0BF5CB13EC53}" srcOrd="1" destOrd="0" presId="urn:microsoft.com/office/officeart/2005/8/layout/lProcess1"/>
    <dgm:cxn modelId="{2DA7AD27-76FE-418A-ACFA-FB337BE5C7C2}" type="presParOf" srcId="{07285A20-5585-4649-8E20-25333ACC957B}" destId="{3F15AE35-2922-4BA9-9BF8-874D2E06CE24}" srcOrd="2" destOrd="0" presId="urn:microsoft.com/office/officeart/2005/8/layout/lProcess1"/>
    <dgm:cxn modelId="{89651BC0-E055-4529-9A31-BF921A8555A7}" type="presParOf" srcId="{07285A20-5585-4649-8E20-25333ACC957B}" destId="{CE61F547-26ED-4DFA-A3E3-F0C8936F35B6}" srcOrd="3" destOrd="0" presId="urn:microsoft.com/office/officeart/2005/8/layout/lProcess1"/>
    <dgm:cxn modelId="{438716AF-D797-4CA4-8EB4-FB889196BB71}" type="presParOf" srcId="{07285A20-5585-4649-8E20-25333ACC957B}" destId="{CAF1A45E-867A-401A-8FA1-C768423D8243}" srcOrd="4" destOrd="0" presId="urn:microsoft.com/office/officeart/2005/8/layout/lProcess1"/>
    <dgm:cxn modelId="{4ED156EB-B208-463D-9126-9EDC1BB9192F}" type="presParOf" srcId="{07285A20-5585-4649-8E20-25333ACC957B}" destId="{768C4A3D-3843-49B6-B01A-B70F23F44953}" srcOrd="5" destOrd="0" presId="urn:microsoft.com/office/officeart/2005/8/layout/lProcess1"/>
    <dgm:cxn modelId="{F9536FAD-2EDF-4CDB-B607-18356C063DAD}" type="presParOf" srcId="{07285A20-5585-4649-8E20-25333ACC957B}" destId="{27E2FD41-0A53-4450-8AFB-1A970E51439B}" srcOrd="6" destOrd="0" presId="urn:microsoft.com/office/officeart/2005/8/layout/lProcess1"/>
    <dgm:cxn modelId="{A00F70D0-6454-4EB8-A41B-53857E472243}" type="presParOf" srcId="{359519AD-F364-4DA8-91AD-E90592F50617}" destId="{37AF0E66-C259-492C-A035-2F3C3696A950}" srcOrd="3" destOrd="0" presId="urn:microsoft.com/office/officeart/2005/8/layout/lProcess1"/>
    <dgm:cxn modelId="{77143B8F-AA0C-4E60-95AB-5C777AFA36D6}" type="presParOf" srcId="{359519AD-F364-4DA8-91AD-E90592F50617}" destId="{975D0B81-963E-413C-B8CB-9B44C2E0ED30}" srcOrd="4" destOrd="0" presId="urn:microsoft.com/office/officeart/2005/8/layout/lProcess1"/>
    <dgm:cxn modelId="{C05FD05C-0368-4463-8951-D6771EE765BE}" type="presParOf" srcId="{975D0B81-963E-413C-B8CB-9B44C2E0ED30}" destId="{110B26FA-6749-4A30-B83A-A644058D888B}" srcOrd="0" destOrd="0" presId="urn:microsoft.com/office/officeart/2005/8/layout/lProcess1"/>
    <dgm:cxn modelId="{5F08730A-AF2D-4BBB-9314-83361141FDD1}" type="presParOf" srcId="{975D0B81-963E-413C-B8CB-9B44C2E0ED30}" destId="{3830539D-1F07-4510-B47A-747F0F708A9E}" srcOrd="1" destOrd="0" presId="urn:microsoft.com/office/officeart/2005/8/layout/lProcess1"/>
    <dgm:cxn modelId="{766AA27C-6CEA-402E-AB19-3E25F30EC172}" type="presParOf" srcId="{975D0B81-963E-413C-B8CB-9B44C2E0ED30}" destId="{D246E935-CC03-4891-83B3-C8750606BC8C}" srcOrd="2" destOrd="0" presId="urn:microsoft.com/office/officeart/2005/8/layout/lProcess1"/>
    <dgm:cxn modelId="{E4F2ABA7-2846-4982-BC11-E4D6C085C188}" type="presParOf" srcId="{975D0B81-963E-413C-B8CB-9B44C2E0ED30}" destId="{47324E7C-0576-4CB3-8E49-727711341735}" srcOrd="3" destOrd="0" presId="urn:microsoft.com/office/officeart/2005/8/layout/lProcess1"/>
    <dgm:cxn modelId="{A9C43C39-1432-466C-81B5-9D3EBD15154E}" type="presParOf" srcId="{975D0B81-963E-413C-B8CB-9B44C2E0ED30}" destId="{71554FA3-F7E8-4313-9E20-6B57C6D393F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CC9F7-27B1-4C78-A7FE-FC06424AB6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76EBAD3-F9CF-44DB-BACC-0070F5F32B9D}">
      <dgm:prSet phldrT="[Text]" custT="1"/>
      <dgm:spPr/>
      <dgm:t>
        <a:bodyPr/>
        <a:lstStyle/>
        <a:p>
          <a:r>
            <a:rPr lang="en-US" sz="2400" b="1" smtClean="0">
              <a:solidFill>
                <a:schemeClr val="tx2"/>
              </a:solidFill>
            </a:rPr>
            <a:t>April</a:t>
          </a:r>
          <a:endParaRPr lang="en-US" sz="2400" b="1" dirty="0">
            <a:solidFill>
              <a:schemeClr val="tx2"/>
            </a:solidFill>
          </a:endParaRPr>
        </a:p>
      </dgm:t>
    </dgm:pt>
    <dgm:pt modelId="{5D24B664-BDC0-4EA1-A0A1-5607FF9B2766}" type="parTrans" cxnId="{0BE1487C-A230-450D-A81E-314C6D8EFF79}">
      <dgm:prSet/>
      <dgm:spPr/>
      <dgm:t>
        <a:bodyPr/>
        <a:lstStyle/>
        <a:p>
          <a:endParaRPr lang="en-US" sz="1100" b="1">
            <a:solidFill>
              <a:schemeClr val="tx2"/>
            </a:solidFill>
          </a:endParaRPr>
        </a:p>
      </dgm:t>
    </dgm:pt>
    <dgm:pt modelId="{CFEA3C49-7C7C-4EA0-9FD0-DAD8CA30296C}" type="sibTrans" cxnId="{0BE1487C-A230-450D-A81E-314C6D8EFF79}">
      <dgm:prSet/>
      <dgm:spPr/>
      <dgm:t>
        <a:bodyPr/>
        <a:lstStyle/>
        <a:p>
          <a:endParaRPr lang="en-US" sz="1100" b="1">
            <a:solidFill>
              <a:schemeClr val="tx2"/>
            </a:solidFill>
          </a:endParaRPr>
        </a:p>
      </dgm:t>
    </dgm:pt>
    <dgm:pt modelId="{4CFB0492-BBD7-4D14-BF73-F62FA387037B}">
      <dgm:prSet phldrT="[Text]" custT="1"/>
      <dgm:spPr/>
      <dgm:t>
        <a:bodyPr/>
        <a:lstStyle/>
        <a:p>
          <a:r>
            <a:rPr lang="en-US" sz="2400" b="1" smtClean="0">
              <a:solidFill>
                <a:schemeClr val="tx2"/>
              </a:solidFill>
            </a:rPr>
            <a:t>May</a:t>
          </a:r>
          <a:endParaRPr lang="en-US" sz="2400" b="1" dirty="0">
            <a:solidFill>
              <a:schemeClr val="tx2"/>
            </a:solidFill>
          </a:endParaRPr>
        </a:p>
      </dgm:t>
    </dgm:pt>
    <dgm:pt modelId="{F27F3CB2-9C3E-49C2-8AE5-E529D49C816D}" type="parTrans" cxnId="{4CAB53C6-6529-435D-AA8C-114214B6FE41}">
      <dgm:prSet/>
      <dgm:spPr/>
      <dgm:t>
        <a:bodyPr/>
        <a:lstStyle/>
        <a:p>
          <a:endParaRPr lang="en-US" sz="1100" b="1">
            <a:solidFill>
              <a:schemeClr val="tx2"/>
            </a:solidFill>
          </a:endParaRPr>
        </a:p>
      </dgm:t>
    </dgm:pt>
    <dgm:pt modelId="{D7CC6FA7-88DF-430B-9121-D1455CF64DD9}" type="sibTrans" cxnId="{4CAB53C6-6529-435D-AA8C-114214B6FE41}">
      <dgm:prSet/>
      <dgm:spPr/>
      <dgm:t>
        <a:bodyPr/>
        <a:lstStyle/>
        <a:p>
          <a:endParaRPr lang="en-US" sz="1100" b="1">
            <a:solidFill>
              <a:schemeClr val="tx2"/>
            </a:solidFill>
          </a:endParaRPr>
        </a:p>
      </dgm:t>
    </dgm:pt>
    <dgm:pt modelId="{1A495B2C-B6DC-451D-BAB7-F4626CEE13D9}">
      <dgm:prSet phldrT="[Text]" custT="1"/>
      <dgm:spPr/>
      <dgm:t>
        <a:bodyPr/>
        <a:lstStyle/>
        <a:p>
          <a:r>
            <a:rPr lang="en-US" sz="2400" b="1" smtClean="0">
              <a:solidFill>
                <a:schemeClr val="tx2"/>
              </a:solidFill>
            </a:rPr>
            <a:t>End May</a:t>
          </a:r>
          <a:endParaRPr lang="en-US" sz="2400" b="1" dirty="0">
            <a:solidFill>
              <a:schemeClr val="tx2"/>
            </a:solidFill>
          </a:endParaRPr>
        </a:p>
      </dgm:t>
    </dgm:pt>
    <dgm:pt modelId="{F4B52D4E-4129-4CC5-A9D3-57275AB6D09E}" type="parTrans" cxnId="{2095E491-4282-4000-8198-E6058D67C663}">
      <dgm:prSet/>
      <dgm:spPr/>
      <dgm:t>
        <a:bodyPr/>
        <a:lstStyle/>
        <a:p>
          <a:endParaRPr lang="en-US" sz="1100" b="1">
            <a:solidFill>
              <a:schemeClr val="tx2"/>
            </a:solidFill>
          </a:endParaRPr>
        </a:p>
      </dgm:t>
    </dgm:pt>
    <dgm:pt modelId="{28422A42-E1B4-4142-B00A-F92CB6F7E1ED}" type="sibTrans" cxnId="{2095E491-4282-4000-8198-E6058D67C663}">
      <dgm:prSet/>
      <dgm:spPr/>
      <dgm:t>
        <a:bodyPr/>
        <a:lstStyle/>
        <a:p>
          <a:endParaRPr lang="en-US" sz="1100" b="1">
            <a:solidFill>
              <a:schemeClr val="tx2"/>
            </a:solidFill>
          </a:endParaRPr>
        </a:p>
      </dgm:t>
    </dgm:pt>
    <dgm:pt modelId="{475E48C6-4870-4ED0-AD7F-FC199033EBFD}" type="pres">
      <dgm:prSet presAssocID="{3CFCC9F7-27B1-4C78-A7FE-FC06424AB6ED}" presName="Name0" presStyleCnt="0">
        <dgm:presLayoutVars>
          <dgm:dir/>
          <dgm:animLvl val="lvl"/>
          <dgm:resizeHandles val="exact"/>
        </dgm:presLayoutVars>
      </dgm:prSet>
      <dgm:spPr/>
    </dgm:pt>
    <dgm:pt modelId="{131C331F-F24A-4100-8AF7-9A3065857818}" type="pres">
      <dgm:prSet presAssocID="{276EBAD3-F9CF-44DB-BACC-0070F5F32B9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7FBDF-C074-4380-917A-58A563DBA3AA}" type="pres">
      <dgm:prSet presAssocID="{CFEA3C49-7C7C-4EA0-9FD0-DAD8CA30296C}" presName="parTxOnlySpace" presStyleCnt="0"/>
      <dgm:spPr/>
    </dgm:pt>
    <dgm:pt modelId="{AA3D11CF-B3BB-499E-BC6A-08BE8A77C27E}" type="pres">
      <dgm:prSet presAssocID="{4CFB0492-BBD7-4D14-BF73-F62FA387037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EE707-DF8F-435B-A03C-5D99DBD8E87F}" type="pres">
      <dgm:prSet presAssocID="{D7CC6FA7-88DF-430B-9121-D1455CF64DD9}" presName="parTxOnlySpace" presStyleCnt="0"/>
      <dgm:spPr/>
    </dgm:pt>
    <dgm:pt modelId="{FB150A69-2795-404A-8EB3-562B2B199E94}" type="pres">
      <dgm:prSet presAssocID="{1A495B2C-B6DC-451D-BAB7-F4626CEE13D9}" presName="parTxOnly" presStyleLbl="node1" presStyleIdx="2" presStyleCnt="3" custLinFactNeighborX="30769" custLinFactNeighborY="-4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FBB3FC-FB11-47FB-8EFD-59737DDFC4CB}" type="presOf" srcId="{4CFB0492-BBD7-4D14-BF73-F62FA387037B}" destId="{AA3D11CF-B3BB-499E-BC6A-08BE8A77C27E}" srcOrd="0" destOrd="0" presId="urn:microsoft.com/office/officeart/2005/8/layout/chevron1"/>
    <dgm:cxn modelId="{0B5C31A6-08DD-46C8-854D-5290D4E1D290}" type="presOf" srcId="{276EBAD3-F9CF-44DB-BACC-0070F5F32B9D}" destId="{131C331F-F24A-4100-8AF7-9A3065857818}" srcOrd="0" destOrd="0" presId="urn:microsoft.com/office/officeart/2005/8/layout/chevron1"/>
    <dgm:cxn modelId="{2095E491-4282-4000-8198-E6058D67C663}" srcId="{3CFCC9F7-27B1-4C78-A7FE-FC06424AB6ED}" destId="{1A495B2C-B6DC-451D-BAB7-F4626CEE13D9}" srcOrd="2" destOrd="0" parTransId="{F4B52D4E-4129-4CC5-A9D3-57275AB6D09E}" sibTransId="{28422A42-E1B4-4142-B00A-F92CB6F7E1ED}"/>
    <dgm:cxn modelId="{DCC600A9-DCE5-45AD-B615-40A57A54DC9F}" type="presOf" srcId="{1A495B2C-B6DC-451D-BAB7-F4626CEE13D9}" destId="{FB150A69-2795-404A-8EB3-562B2B199E94}" srcOrd="0" destOrd="0" presId="urn:microsoft.com/office/officeart/2005/8/layout/chevron1"/>
    <dgm:cxn modelId="{4CAB53C6-6529-435D-AA8C-114214B6FE41}" srcId="{3CFCC9F7-27B1-4C78-A7FE-FC06424AB6ED}" destId="{4CFB0492-BBD7-4D14-BF73-F62FA387037B}" srcOrd="1" destOrd="0" parTransId="{F27F3CB2-9C3E-49C2-8AE5-E529D49C816D}" sibTransId="{D7CC6FA7-88DF-430B-9121-D1455CF64DD9}"/>
    <dgm:cxn modelId="{742463F4-8FA2-4404-A5B5-BE58221B66ED}" type="presOf" srcId="{3CFCC9F7-27B1-4C78-A7FE-FC06424AB6ED}" destId="{475E48C6-4870-4ED0-AD7F-FC199033EBFD}" srcOrd="0" destOrd="0" presId="urn:microsoft.com/office/officeart/2005/8/layout/chevron1"/>
    <dgm:cxn modelId="{0BE1487C-A230-450D-A81E-314C6D8EFF79}" srcId="{3CFCC9F7-27B1-4C78-A7FE-FC06424AB6ED}" destId="{276EBAD3-F9CF-44DB-BACC-0070F5F32B9D}" srcOrd="0" destOrd="0" parTransId="{5D24B664-BDC0-4EA1-A0A1-5607FF9B2766}" sibTransId="{CFEA3C49-7C7C-4EA0-9FD0-DAD8CA30296C}"/>
    <dgm:cxn modelId="{4C3C83E2-F79B-4446-972C-8AC2E6EBA541}" type="presParOf" srcId="{475E48C6-4870-4ED0-AD7F-FC199033EBFD}" destId="{131C331F-F24A-4100-8AF7-9A3065857818}" srcOrd="0" destOrd="0" presId="urn:microsoft.com/office/officeart/2005/8/layout/chevron1"/>
    <dgm:cxn modelId="{AB07CB7D-3D08-4AE0-AD92-8647D11D7AE2}" type="presParOf" srcId="{475E48C6-4870-4ED0-AD7F-FC199033EBFD}" destId="{58A7FBDF-C074-4380-917A-58A563DBA3AA}" srcOrd="1" destOrd="0" presId="urn:microsoft.com/office/officeart/2005/8/layout/chevron1"/>
    <dgm:cxn modelId="{4397337A-27E6-4801-BAF0-3293BD4A241A}" type="presParOf" srcId="{475E48C6-4870-4ED0-AD7F-FC199033EBFD}" destId="{AA3D11CF-B3BB-499E-BC6A-08BE8A77C27E}" srcOrd="2" destOrd="0" presId="urn:microsoft.com/office/officeart/2005/8/layout/chevron1"/>
    <dgm:cxn modelId="{56CB42A2-4ED6-42B9-91B2-5AFC677484A6}" type="presParOf" srcId="{475E48C6-4870-4ED0-AD7F-FC199033EBFD}" destId="{B0BEE707-DF8F-435B-A03C-5D99DBD8E87F}" srcOrd="3" destOrd="0" presId="urn:microsoft.com/office/officeart/2005/8/layout/chevron1"/>
    <dgm:cxn modelId="{C27D94C1-8C49-42FD-8797-D4203C640D28}" type="presParOf" srcId="{475E48C6-4870-4ED0-AD7F-FC199033EBFD}" destId="{FB150A69-2795-404A-8EB3-562B2B199E9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85CE5-2647-46CF-AC4A-4528FE099E53}">
      <dsp:nvSpPr>
        <dsp:cNvPr id="0" name=""/>
        <dsp:cNvSpPr/>
      </dsp:nvSpPr>
      <dsp:spPr>
        <a:xfrm>
          <a:off x="1031208" y="0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/>
              </a:solidFill>
            </a:rPr>
            <a:t>Pre- Launch</a:t>
          </a:r>
          <a:endParaRPr lang="en-US" sz="2400" kern="1200" dirty="0"/>
        </a:p>
      </dsp:txBody>
      <dsp:txXfrm>
        <a:off x="1046299" y="15091"/>
        <a:ext cx="2157270" cy="485075"/>
      </dsp:txXfrm>
    </dsp:sp>
    <dsp:sp modelId="{095AAC2B-8B10-43A5-8DC6-24FDBE8A9145}">
      <dsp:nvSpPr>
        <dsp:cNvPr id="0" name=""/>
        <dsp:cNvSpPr/>
      </dsp:nvSpPr>
      <dsp:spPr>
        <a:xfrm rot="5342807">
          <a:off x="2085492" y="560629"/>
          <a:ext cx="90468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E27DA-FC2C-4D2E-B1E2-7B5D2615CE76}">
      <dsp:nvSpPr>
        <dsp:cNvPr id="0" name=""/>
        <dsp:cNvSpPr/>
      </dsp:nvSpPr>
      <dsp:spPr>
        <a:xfrm>
          <a:off x="1042791" y="696169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Define User Experience</a:t>
          </a:r>
        </a:p>
      </dsp:txBody>
      <dsp:txXfrm>
        <a:off x="1057882" y="711260"/>
        <a:ext cx="2157270" cy="485075"/>
      </dsp:txXfrm>
    </dsp:sp>
    <dsp:sp modelId="{AC0AA34C-4FF6-48FF-9F72-E17E103FA62A}">
      <dsp:nvSpPr>
        <dsp:cNvPr id="0" name=""/>
        <dsp:cNvSpPr/>
      </dsp:nvSpPr>
      <dsp:spPr>
        <a:xfrm rot="5400000">
          <a:off x="2091433" y="1256512"/>
          <a:ext cx="90170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81884-568F-4FBC-AD23-849E65382EEC}">
      <dsp:nvSpPr>
        <dsp:cNvPr id="0" name=""/>
        <dsp:cNvSpPr/>
      </dsp:nvSpPr>
      <dsp:spPr>
        <a:xfrm>
          <a:off x="1042791" y="1391767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Technology Development</a:t>
          </a:r>
          <a:endParaRPr lang="en-US" sz="1200" kern="1200" dirty="0"/>
        </a:p>
      </dsp:txBody>
      <dsp:txXfrm>
        <a:off x="1057882" y="1406858"/>
        <a:ext cx="2157270" cy="485075"/>
      </dsp:txXfrm>
    </dsp:sp>
    <dsp:sp modelId="{27F68AA1-5E64-46AB-8498-512A0D13A3C2}">
      <dsp:nvSpPr>
        <dsp:cNvPr id="0" name=""/>
        <dsp:cNvSpPr/>
      </dsp:nvSpPr>
      <dsp:spPr>
        <a:xfrm rot="5400000">
          <a:off x="2091433" y="1952109"/>
          <a:ext cx="90170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46A01-514F-4DCB-B980-024504641F5E}">
      <dsp:nvSpPr>
        <dsp:cNvPr id="0" name=""/>
        <dsp:cNvSpPr/>
      </dsp:nvSpPr>
      <dsp:spPr>
        <a:xfrm>
          <a:off x="1042791" y="2087364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Build Internal Awareness</a:t>
          </a:r>
          <a:endParaRPr lang="en-US" sz="1200" kern="1200" dirty="0"/>
        </a:p>
      </dsp:txBody>
      <dsp:txXfrm>
        <a:off x="1057882" y="2102455"/>
        <a:ext cx="2157270" cy="485075"/>
      </dsp:txXfrm>
    </dsp:sp>
    <dsp:sp modelId="{C650AE1B-8C20-431E-9FC7-62A170C34DDE}">
      <dsp:nvSpPr>
        <dsp:cNvPr id="0" name=""/>
        <dsp:cNvSpPr/>
      </dsp:nvSpPr>
      <dsp:spPr>
        <a:xfrm rot="5400000">
          <a:off x="2091433" y="2647707"/>
          <a:ext cx="90170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1D333-C73E-4CB1-8401-327637DA2F65}">
      <dsp:nvSpPr>
        <dsp:cNvPr id="0" name=""/>
        <dsp:cNvSpPr/>
      </dsp:nvSpPr>
      <dsp:spPr>
        <a:xfrm>
          <a:off x="1042791" y="2782962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Determine Compliance, Privacy and Risk Parameters</a:t>
          </a:r>
          <a:endParaRPr lang="en-US" sz="1200" kern="1200" dirty="0"/>
        </a:p>
      </dsp:txBody>
      <dsp:txXfrm>
        <a:off x="1057882" y="2798053"/>
        <a:ext cx="2157270" cy="485075"/>
      </dsp:txXfrm>
    </dsp:sp>
    <dsp:sp modelId="{3D37E540-4CB6-4C2A-A048-78F740F92EF5}">
      <dsp:nvSpPr>
        <dsp:cNvPr id="0" name=""/>
        <dsp:cNvSpPr/>
      </dsp:nvSpPr>
      <dsp:spPr>
        <a:xfrm rot="5400000">
          <a:off x="2091433" y="3343304"/>
          <a:ext cx="90170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815FD-836E-4EF5-9675-712E0018693E}">
      <dsp:nvSpPr>
        <dsp:cNvPr id="0" name=""/>
        <dsp:cNvSpPr/>
      </dsp:nvSpPr>
      <dsp:spPr>
        <a:xfrm>
          <a:off x="1042791" y="3478559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Comms</a:t>
          </a:r>
          <a:r>
            <a:rPr lang="en-US" sz="1200" kern="1200" dirty="0" smtClean="0"/>
            <a:t> and Marketing Planning</a:t>
          </a:r>
          <a:endParaRPr lang="en-US" sz="1200" kern="1200" dirty="0"/>
        </a:p>
      </dsp:txBody>
      <dsp:txXfrm>
        <a:off x="1057882" y="3493650"/>
        <a:ext cx="2157270" cy="485075"/>
      </dsp:txXfrm>
    </dsp:sp>
    <dsp:sp modelId="{2541866A-B8C3-4A3A-93F8-8A480FBD29AC}">
      <dsp:nvSpPr>
        <dsp:cNvPr id="0" name=""/>
        <dsp:cNvSpPr/>
      </dsp:nvSpPr>
      <dsp:spPr>
        <a:xfrm rot="5400000">
          <a:off x="2091433" y="4038902"/>
          <a:ext cx="90170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A964D-F5C5-4448-92BF-4035B88C04DC}">
      <dsp:nvSpPr>
        <dsp:cNvPr id="0" name=""/>
        <dsp:cNvSpPr/>
      </dsp:nvSpPr>
      <dsp:spPr>
        <a:xfrm>
          <a:off x="1042791" y="4174157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a MVP</a:t>
          </a:r>
          <a:endParaRPr lang="en-US" sz="1200" kern="1200" dirty="0"/>
        </a:p>
      </dsp:txBody>
      <dsp:txXfrm>
        <a:off x="1057882" y="4189248"/>
        <a:ext cx="2157270" cy="485075"/>
      </dsp:txXfrm>
    </dsp:sp>
    <dsp:sp modelId="{2F24B133-2012-4D10-B919-403ACA5668E8}">
      <dsp:nvSpPr>
        <dsp:cNvPr id="0" name=""/>
        <dsp:cNvSpPr/>
      </dsp:nvSpPr>
      <dsp:spPr>
        <a:xfrm>
          <a:off x="3605599" y="0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/>
              </a:solidFill>
            </a:rPr>
            <a:t>Testing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3620690" y="15091"/>
        <a:ext cx="2157270" cy="485075"/>
      </dsp:txXfrm>
    </dsp:sp>
    <dsp:sp modelId="{D7427383-3499-4616-8DC8-0BF5CB13EC53}">
      <dsp:nvSpPr>
        <dsp:cNvPr id="0" name=""/>
        <dsp:cNvSpPr/>
      </dsp:nvSpPr>
      <dsp:spPr>
        <a:xfrm rot="5400000">
          <a:off x="4654240" y="560343"/>
          <a:ext cx="90170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5AE35-2922-4BA9-9BF8-874D2E06CE24}">
      <dsp:nvSpPr>
        <dsp:cNvPr id="0" name=""/>
        <dsp:cNvSpPr/>
      </dsp:nvSpPr>
      <dsp:spPr>
        <a:xfrm>
          <a:off x="3605599" y="695598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Staged Testing</a:t>
          </a:r>
          <a:endParaRPr lang="en-US" sz="1200" kern="1200" dirty="0"/>
        </a:p>
      </dsp:txBody>
      <dsp:txXfrm>
        <a:off x="3620690" y="710689"/>
        <a:ext cx="2157270" cy="485075"/>
      </dsp:txXfrm>
    </dsp:sp>
    <dsp:sp modelId="{CE61F547-26ED-4DFA-A3E3-F0C8936F35B6}">
      <dsp:nvSpPr>
        <dsp:cNvPr id="0" name=""/>
        <dsp:cNvSpPr/>
      </dsp:nvSpPr>
      <dsp:spPr>
        <a:xfrm rot="5400000">
          <a:off x="4654240" y="1255940"/>
          <a:ext cx="90170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1A45E-867A-401A-8FA1-C768423D8243}">
      <dsp:nvSpPr>
        <dsp:cNvPr id="0" name=""/>
        <dsp:cNvSpPr/>
      </dsp:nvSpPr>
      <dsp:spPr>
        <a:xfrm>
          <a:off x="3605599" y="1391195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Sign off MVP</a:t>
          </a:r>
          <a:endParaRPr lang="en-US" sz="1200" kern="1200" dirty="0"/>
        </a:p>
      </dsp:txBody>
      <dsp:txXfrm>
        <a:off x="3620690" y="1406286"/>
        <a:ext cx="2157270" cy="485075"/>
      </dsp:txXfrm>
    </dsp:sp>
    <dsp:sp modelId="{768C4A3D-3843-49B6-B01A-B70F23F44953}">
      <dsp:nvSpPr>
        <dsp:cNvPr id="0" name=""/>
        <dsp:cNvSpPr/>
      </dsp:nvSpPr>
      <dsp:spPr>
        <a:xfrm rot="5400000">
          <a:off x="4654240" y="1951538"/>
          <a:ext cx="90170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2FD41-0A53-4450-8AFB-1A970E51439B}">
      <dsp:nvSpPr>
        <dsp:cNvPr id="0" name=""/>
        <dsp:cNvSpPr/>
      </dsp:nvSpPr>
      <dsp:spPr>
        <a:xfrm>
          <a:off x="3605599" y="2086793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 launch </a:t>
          </a:r>
          <a:r>
            <a:rPr lang="en-US" sz="1200" kern="1200" dirty="0" err="1" smtClean="0"/>
            <a:t>comms</a:t>
          </a:r>
          <a:endParaRPr lang="en-US" sz="1200" kern="1200" dirty="0"/>
        </a:p>
      </dsp:txBody>
      <dsp:txXfrm>
        <a:off x="3620690" y="2101884"/>
        <a:ext cx="2157270" cy="485075"/>
      </dsp:txXfrm>
    </dsp:sp>
    <dsp:sp modelId="{110B26FA-6749-4A30-B83A-A644058D888B}">
      <dsp:nvSpPr>
        <dsp:cNvPr id="0" name=""/>
        <dsp:cNvSpPr/>
      </dsp:nvSpPr>
      <dsp:spPr>
        <a:xfrm>
          <a:off x="6243634" y="0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/>
              </a:solidFill>
            </a:rPr>
            <a:t>Launch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6258725" y="15091"/>
        <a:ext cx="2157270" cy="485075"/>
      </dsp:txXfrm>
    </dsp:sp>
    <dsp:sp modelId="{3830539D-1F07-4510-B47A-747F0F708A9E}">
      <dsp:nvSpPr>
        <dsp:cNvPr id="0" name=""/>
        <dsp:cNvSpPr/>
      </dsp:nvSpPr>
      <dsp:spPr>
        <a:xfrm rot="5400000">
          <a:off x="7292275" y="560343"/>
          <a:ext cx="90170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6E935-CC03-4891-83B3-C8750606BC8C}">
      <dsp:nvSpPr>
        <dsp:cNvPr id="0" name=""/>
        <dsp:cNvSpPr/>
      </dsp:nvSpPr>
      <dsp:spPr>
        <a:xfrm>
          <a:off x="6243634" y="695598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Internal </a:t>
          </a:r>
          <a:r>
            <a:rPr lang="en-US" sz="1200" kern="1200" dirty="0" err="1" smtClean="0"/>
            <a:t>Comms</a:t>
          </a:r>
          <a:endParaRPr lang="en-US" sz="1200" kern="1200" dirty="0"/>
        </a:p>
      </dsp:txBody>
      <dsp:txXfrm>
        <a:off x="6258725" y="710689"/>
        <a:ext cx="2157270" cy="485075"/>
      </dsp:txXfrm>
    </dsp:sp>
    <dsp:sp modelId="{47324E7C-0576-4CB3-8E49-727711341735}">
      <dsp:nvSpPr>
        <dsp:cNvPr id="0" name=""/>
        <dsp:cNvSpPr/>
      </dsp:nvSpPr>
      <dsp:spPr>
        <a:xfrm rot="5400000">
          <a:off x="7292275" y="1255940"/>
          <a:ext cx="90170" cy="901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54FA3-F7E8-4313-9E20-6B57C6D393FD}">
      <dsp:nvSpPr>
        <dsp:cNvPr id="0" name=""/>
        <dsp:cNvSpPr/>
      </dsp:nvSpPr>
      <dsp:spPr>
        <a:xfrm>
          <a:off x="6243634" y="1391195"/>
          <a:ext cx="2187452" cy="51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External Promotion</a:t>
          </a:r>
          <a:endParaRPr lang="en-US" sz="1200" kern="1200" dirty="0"/>
        </a:p>
      </dsp:txBody>
      <dsp:txXfrm>
        <a:off x="6258725" y="1406286"/>
        <a:ext cx="2157270" cy="485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C331F-F24A-4100-8AF7-9A3065857818}">
      <dsp:nvSpPr>
        <dsp:cNvPr id="0" name=""/>
        <dsp:cNvSpPr/>
      </dsp:nvSpPr>
      <dsp:spPr>
        <a:xfrm>
          <a:off x="2424" y="0"/>
          <a:ext cx="2953768" cy="411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2"/>
              </a:solidFill>
            </a:rPr>
            <a:t>April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207946" y="0"/>
        <a:ext cx="2542724" cy="411044"/>
      </dsp:txXfrm>
    </dsp:sp>
    <dsp:sp modelId="{AA3D11CF-B3BB-499E-BC6A-08BE8A77C27E}">
      <dsp:nvSpPr>
        <dsp:cNvPr id="0" name=""/>
        <dsp:cNvSpPr/>
      </dsp:nvSpPr>
      <dsp:spPr>
        <a:xfrm>
          <a:off x="2660815" y="0"/>
          <a:ext cx="2953768" cy="411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2"/>
              </a:solidFill>
            </a:rPr>
            <a:t>May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2866337" y="0"/>
        <a:ext cx="2542724" cy="411044"/>
      </dsp:txXfrm>
    </dsp:sp>
    <dsp:sp modelId="{FB150A69-2795-404A-8EB3-562B2B199E94}">
      <dsp:nvSpPr>
        <dsp:cNvPr id="0" name=""/>
        <dsp:cNvSpPr/>
      </dsp:nvSpPr>
      <dsp:spPr>
        <a:xfrm>
          <a:off x="5321631" y="0"/>
          <a:ext cx="2953768" cy="411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2"/>
              </a:solidFill>
            </a:rPr>
            <a:t>End May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5527153" y="0"/>
        <a:ext cx="2542724" cy="411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97177-7179-AF4A-8FAB-EDC68AAE6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166" y="1122363"/>
            <a:ext cx="11241741" cy="2387600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EA573A-B5CA-FA4A-8ECC-3E08C3DCE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6" y="3602038"/>
            <a:ext cx="11241741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>
                <a:latin typeface="Calisto MT" panose="02040603050505030304" pitchFamily="18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BE5EF78-FA54-814A-AA03-6E63D4DD20A1}"/>
              </a:ext>
            </a:extLst>
          </p:cNvPr>
          <p:cNvCxnSpPr>
            <a:cxnSpLocks/>
          </p:cNvCxnSpPr>
          <p:nvPr userDrawn="1"/>
        </p:nvCxnSpPr>
        <p:spPr>
          <a:xfrm>
            <a:off x="4515126" y="3509963"/>
            <a:ext cx="316176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2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4C31BD-7B9F-A149-8E13-43FDB8F5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708C2A2-E9D2-724B-9A46-78C960B0A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51238B-5EE3-404B-9EFF-6A1C8234E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09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475"/>
            <a:ext cx="10972800" cy="5234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861" indent="-285716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641353"/>
            <a:ext cx="10972800" cy="469603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56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1D5055-FDB0-D349-90B2-9D9AEB73D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510988"/>
            <a:ext cx="10515600" cy="5265868"/>
          </a:xfrm>
        </p:spPr>
        <p:txBody>
          <a:bodyPr/>
          <a:lstStyle>
            <a:lvl1pPr algn="ctr">
              <a:defRPr b="0" i="1">
                <a:latin typeface="Calisto MT" panose="02040603050505030304" pitchFamily="18" charset="77"/>
              </a:defRPr>
            </a:lvl1pPr>
          </a:lstStyle>
          <a:p>
            <a:r>
              <a:rPr lang="en-US" dirty="0"/>
              <a:t>“Click to add large quote”</a:t>
            </a:r>
          </a:p>
        </p:txBody>
      </p:sp>
    </p:spTree>
    <p:extLst>
      <p:ext uri="{BB962C8B-B14F-4D97-AF65-F5344CB8AC3E}">
        <p14:creationId xmlns:p14="http://schemas.microsoft.com/office/powerpoint/2010/main" val="378829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4E96E9-B431-3247-B7F5-5ECA7BA4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83F2CC-AA9A-3040-A858-A53614F4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7" y="1825630"/>
            <a:ext cx="10515600" cy="4134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92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7A09B-3D86-8543-8C4E-ED8049F5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6" y="1709749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134698-530C-5846-9CB7-ED1DA43A0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6" y="4589474"/>
            <a:ext cx="10515600" cy="13272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7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DE0F4-7E6E-2846-A79E-D673B7BE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45206D-5858-494F-B9D8-9B0BCFC2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695F23-B767-F74A-9D81-082AFB873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6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B62F8-E09F-0E41-AAAF-291B654E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39281"/>
            <a:ext cx="10515600" cy="12514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4E8A34-1697-C04B-AB4F-C8B84AF2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7F23F7-B595-D14B-832D-3EBEBC675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86"/>
            <a:ext cx="5157787" cy="34223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5050B2-9881-1D40-AC19-2F14FD85F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FA698F3-51A4-4542-8806-CAD47C3B8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86"/>
            <a:ext cx="5183188" cy="342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1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2D4BF-049E-F541-B5ED-956832FD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9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76940B-6F63-AA4E-8041-7ABCC679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78C6D-F5BE-CE4E-B796-DD2ACB9F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FF74C5B-5AEB-3B4B-A386-A0D75BC1B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7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08DD408-C01B-8E49-B014-FE5BC355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7" y="779940"/>
            <a:ext cx="10515600" cy="91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F72D21-21E2-AE47-8A06-7B469070A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4">
            <a:extLst>
              <a:ext uri="{FF2B5EF4-FFF2-40B4-BE49-F238E27FC236}">
                <a16:creationId xmlns="" xmlns:a16="http://schemas.microsoft.com/office/drawing/2014/main" id="{CD377707-B6FF-1746-9310-2A6D6D609FD0}"/>
              </a:ext>
            </a:extLst>
          </p:cNvPr>
          <p:cNvSpPr txBox="1">
            <a:spLocks/>
          </p:cNvSpPr>
          <p:nvPr userDrawn="1"/>
        </p:nvSpPr>
        <p:spPr>
          <a:xfrm>
            <a:off x="8178861" y="6334203"/>
            <a:ext cx="2743200" cy="45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B803FC-C1A7-1548-9571-F74FA182E889}" type="slidenum">
              <a:rPr lang="en-US" smtClean="0">
                <a:solidFill>
                  <a:srgbClr val="003450"/>
                </a:solidFill>
              </a:rPr>
              <a:pPr/>
              <a:t>‹#›</a:t>
            </a:fld>
            <a:endParaRPr lang="en-US" dirty="0">
              <a:solidFill>
                <a:srgbClr val="003450"/>
              </a:solidFill>
            </a:endParaRPr>
          </a:p>
        </p:txBody>
      </p:sp>
      <p:pic>
        <p:nvPicPr>
          <p:cNvPr id="5" name="Picture 2" descr="C:\Users\Claire.Schnackenberg\OneDrive - The Salvation Army Victoria\Brand Projects\Interim Brand\Branding Resources\Logo\RGB\Red Shield_RGB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724" y="5488620"/>
            <a:ext cx="1240616" cy="11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07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066"/>
          <a:stretch/>
        </p:blipFill>
        <p:spPr>
          <a:xfrm>
            <a:off x="3019848" y="-1"/>
            <a:ext cx="6144229" cy="6585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1" y="5968478"/>
            <a:ext cx="2076709" cy="4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001"/>
            <a:ext cx="10972800" cy="523460"/>
          </a:xfrm>
        </p:spPr>
        <p:txBody>
          <a:bodyPr/>
          <a:lstStyle/>
          <a:p>
            <a:r>
              <a:rPr lang="en-US" dirty="0" smtClean="0"/>
              <a:t>Neighbourly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78"/>
            <a:ext cx="10515600" cy="4612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What is it? </a:t>
            </a:r>
          </a:p>
          <a:p>
            <a:pPr marL="0" indent="0">
              <a:buNone/>
            </a:pPr>
            <a:r>
              <a:rPr lang="en-US" sz="1600" b="0" dirty="0" smtClean="0"/>
              <a:t>An app and website that automatically matches a </a:t>
            </a:r>
            <a:r>
              <a:rPr lang="en-US" sz="1600" b="0" i="1" dirty="0" smtClean="0"/>
              <a:t>need for help </a:t>
            </a:r>
            <a:r>
              <a:rPr lang="en-US" sz="1600" b="0" dirty="0" smtClean="0"/>
              <a:t>(neighbour in need) with a </a:t>
            </a:r>
            <a:r>
              <a:rPr lang="en-US" sz="1600" b="0" i="1" dirty="0" smtClean="0"/>
              <a:t>verified helper </a:t>
            </a:r>
            <a:r>
              <a:rPr lang="en-US" sz="1600" b="0" dirty="0" smtClean="0"/>
              <a:t>(good neighbour) based on their </a:t>
            </a:r>
            <a:r>
              <a:rPr lang="en-US" sz="1600" b="0" i="1" dirty="0" smtClean="0"/>
              <a:t>postcode.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How does it work? </a:t>
            </a:r>
          </a:p>
          <a:p>
            <a:pPr marL="0" indent="0">
              <a:buNone/>
            </a:pPr>
            <a:r>
              <a:rPr lang="en-US" sz="1600" b="0" dirty="0" smtClean="0"/>
              <a:t>Users can sign up and request help with a selection of services, or sign up and offer to give help to their neighbours (or both!). </a:t>
            </a:r>
          </a:p>
          <a:p>
            <a:pPr marL="0" indent="0">
              <a:buNone/>
            </a:pPr>
            <a:r>
              <a:rPr lang="en-US" sz="1600" b="0" dirty="0" smtClean="0"/>
              <a:t>Both neighbours in need and good neighbors will be verified from a risk and compliance perspective. </a:t>
            </a:r>
          </a:p>
          <a:p>
            <a:pPr marL="0" indent="0">
              <a:buNone/>
            </a:pPr>
            <a:r>
              <a:rPr lang="en-US" sz="1600" b="0" dirty="0" smtClean="0"/>
              <a:t>Once a need is matched with a good neighbour, both will receive notification and be connected directly. </a:t>
            </a:r>
          </a:p>
          <a:p>
            <a:pPr marL="0" indent="0">
              <a:buNone/>
            </a:pPr>
            <a:r>
              <a:rPr lang="en-US" sz="1600" b="0" dirty="0" smtClean="0"/>
              <a:t>Feedback loops and support options via a central team and/ or oversight and management by a ‘postcode host’ will be provided along the way.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Who is it for? </a:t>
            </a:r>
          </a:p>
          <a:p>
            <a:pPr marL="0" indent="0">
              <a:buNone/>
            </a:pPr>
            <a:r>
              <a:rPr lang="en-US" sz="1600" b="0" dirty="0" smtClean="0"/>
              <a:t>In Phase 1, anyone who needs help with 5 simple tasks </a:t>
            </a:r>
            <a:r>
              <a:rPr lang="en-US" sz="1600" dirty="0" smtClean="0"/>
              <a:t>(Mail, Groceries, Medication, A Phone Call, or Other- drop down list)</a:t>
            </a:r>
            <a:r>
              <a:rPr lang="en-US" sz="1600" b="0" dirty="0" smtClean="0"/>
              <a:t>, and anyone who wants to help their neighbours with these 5 tasks. </a:t>
            </a:r>
          </a:p>
          <a:p>
            <a:pPr marL="0" indent="0">
              <a:buNone/>
            </a:pPr>
            <a:r>
              <a:rPr lang="en-US" sz="1600" b="0" dirty="0" smtClean="0"/>
              <a:t>It’s an opportunity to build good neighbourhoods organically- through neighbours helping neighbours.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774461"/>
            <a:ext cx="10972800" cy="469603"/>
          </a:xfrm>
        </p:spPr>
        <p:txBody>
          <a:bodyPr/>
          <a:lstStyle/>
          <a:p>
            <a:r>
              <a:rPr lang="en-US" sz="1600" dirty="0" smtClean="0"/>
              <a:t>An Overview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75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Arrow Connector 158"/>
          <p:cNvCxnSpPr/>
          <p:nvPr/>
        </p:nvCxnSpPr>
        <p:spPr>
          <a:xfrm flipH="1" flipV="1">
            <a:off x="2702954" y="2129331"/>
            <a:ext cx="983" cy="1101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9" idx="4"/>
          </p:cNvCxnSpPr>
          <p:nvPr/>
        </p:nvCxnSpPr>
        <p:spPr>
          <a:xfrm flipH="1" flipV="1">
            <a:off x="7107273" y="2129331"/>
            <a:ext cx="983" cy="1101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8615899" y="2235435"/>
            <a:ext cx="17624" cy="97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10172875" y="1696792"/>
            <a:ext cx="1215" cy="155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93" y="334836"/>
            <a:ext cx="10972800" cy="523460"/>
          </a:xfr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AU" sz="2800" dirty="0" smtClean="0">
                <a:solidFill>
                  <a:schemeClr val="bg2"/>
                </a:solidFill>
                <a:latin typeface="+mn-lt"/>
              </a:rPr>
              <a:t>User Experience: I Need Help! </a:t>
            </a:r>
            <a:endParaRPr lang="en-AU" sz="2800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90635"/>
              </p:ext>
            </p:extLst>
          </p:nvPr>
        </p:nvGraphicFramePr>
        <p:xfrm>
          <a:off x="1901146" y="4616873"/>
          <a:ext cx="9026441" cy="12951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1471">
                  <a:extLst>
                    <a:ext uri="{9D8B030D-6E8A-4147-A177-3AD203B41FA5}">
                      <a16:colId xmlns="" xmlns:a16="http://schemas.microsoft.com/office/drawing/2014/main" val="990053850"/>
                    </a:ext>
                  </a:extLst>
                </a:gridCol>
                <a:gridCol w="1653797">
                  <a:extLst>
                    <a:ext uri="{9D8B030D-6E8A-4147-A177-3AD203B41FA5}">
                      <a16:colId xmlns="" xmlns:a16="http://schemas.microsoft.com/office/drawing/2014/main" val="4222851698"/>
                    </a:ext>
                  </a:extLst>
                </a:gridCol>
                <a:gridCol w="1389145">
                  <a:extLst>
                    <a:ext uri="{9D8B030D-6E8A-4147-A177-3AD203B41FA5}">
                      <a16:colId xmlns="" xmlns:a16="http://schemas.microsoft.com/office/drawing/2014/main" val="4115590046"/>
                    </a:ext>
                  </a:extLst>
                </a:gridCol>
                <a:gridCol w="1521471">
                  <a:extLst>
                    <a:ext uri="{9D8B030D-6E8A-4147-A177-3AD203B41FA5}">
                      <a16:colId xmlns="" xmlns:a16="http://schemas.microsoft.com/office/drawing/2014/main" val="4153999328"/>
                    </a:ext>
                  </a:extLst>
                </a:gridCol>
                <a:gridCol w="1521471">
                  <a:extLst>
                    <a:ext uri="{9D8B030D-6E8A-4147-A177-3AD203B41FA5}">
                      <a16:colId xmlns="" xmlns:a16="http://schemas.microsoft.com/office/drawing/2014/main" val="1151059473"/>
                    </a:ext>
                  </a:extLst>
                </a:gridCol>
                <a:gridCol w="1419086"/>
              </a:tblGrid>
              <a:tr h="129512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baseline="0" dirty="0" smtClean="0"/>
                        <a:t>Postcode is ‘active’ when we have good neighbours in that postcode, or when a postcode ‘host’ is assigned</a:t>
                      </a:r>
                      <a:endParaRPr lang="en-AU" sz="1000" b="0" dirty="0"/>
                    </a:p>
                  </a:txBody>
                  <a:tcPr marL="72000" marR="36000"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baseline="0" dirty="0" smtClean="0"/>
                        <a:t>A verification process will be implemented, e.g. Data Zoo or mobile phone text code verification (tbc)</a:t>
                      </a:r>
                      <a:endParaRPr lang="en-AU" sz="1000" b="0" dirty="0"/>
                    </a:p>
                  </a:txBody>
                  <a:tcPr marL="72000" marR="36000" marT="72000"/>
                </a:tc>
                <a:tc>
                  <a:txBody>
                    <a:bodyPr/>
                    <a:lstStyle/>
                    <a:p>
                      <a:pPr marL="324000" marR="0" lvl="0" indent="-324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Mail</a:t>
                      </a:r>
                    </a:p>
                    <a:p>
                      <a:pPr marL="324000" marR="0" lvl="0" indent="-324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Groceries</a:t>
                      </a:r>
                    </a:p>
                    <a:p>
                      <a:pPr marL="324000" marR="0" lvl="0" indent="-324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Medication</a:t>
                      </a:r>
                    </a:p>
                    <a:p>
                      <a:pPr marL="324000" marR="0" lvl="0" indent="-324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Phone Call</a:t>
                      </a:r>
                    </a:p>
                    <a:p>
                      <a:pPr marL="324000" marR="0" lvl="0" indent="-324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(Choose from List)</a:t>
                      </a:r>
                    </a:p>
                    <a:p>
                      <a:endParaRPr lang="en-AU" sz="1000" b="0" dirty="0"/>
                    </a:p>
                  </a:txBody>
                  <a:tcPr marL="72000" marR="36000" marT="7200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b="0" baseline="0" dirty="0" smtClean="0"/>
                        <a:t>Request is automatically  distributed to all good neighbours in the area via email/ SMS as well as postcode host if active</a:t>
                      </a:r>
                      <a:endParaRPr lang="en-AU" sz="1000" b="0" dirty="0"/>
                    </a:p>
                  </a:txBody>
                  <a:tcPr marL="72000" marR="36000"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dirty="0" smtClean="0"/>
                        <a:t>Notification</a:t>
                      </a:r>
                      <a:r>
                        <a:rPr lang="en-AU" sz="1000" b="0" baseline="0" dirty="0" smtClean="0"/>
                        <a:t> received connecting me with my good neighbour</a:t>
                      </a:r>
                    </a:p>
                  </a:txBody>
                  <a:tcPr marL="72000" marR="36000"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dirty="0" smtClean="0"/>
                        <a:t>Feedback reviewed by post code host/ central team only</a:t>
                      </a:r>
                      <a:endParaRPr lang="en-AU" sz="1000" b="0" dirty="0"/>
                    </a:p>
                  </a:txBody>
                  <a:tcPr marL="72000" marR="36000" marT="72000"/>
                </a:tc>
                <a:extLst>
                  <a:ext uri="{0D108BD9-81ED-4DB2-BD59-A6C34878D82A}">
                    <a16:rowId xmlns="" xmlns:a16="http://schemas.microsoft.com/office/drawing/2014/main" val="1703567751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945302" y="2619984"/>
            <a:ext cx="8984968" cy="337364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/>
          <p:cNvGrpSpPr/>
          <p:nvPr/>
        </p:nvGrpSpPr>
        <p:grpSpPr>
          <a:xfrm>
            <a:off x="732655" y="2233305"/>
            <a:ext cx="1168491" cy="848332"/>
            <a:chOff x="4100513" y="804863"/>
            <a:chExt cx="1141413" cy="828674"/>
          </a:xfrm>
          <a:solidFill>
            <a:schemeClr val="accent1"/>
          </a:solidFill>
        </p:grpSpPr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4325938" y="804863"/>
              <a:ext cx="431800" cy="4302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00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4100513" y="1247775"/>
              <a:ext cx="838200" cy="385762"/>
            </a:xfrm>
            <a:custGeom>
              <a:avLst/>
              <a:gdLst>
                <a:gd name="T0" fmla="*/ 303 w 386"/>
                <a:gd name="T1" fmla="*/ 63 h 178"/>
                <a:gd name="T2" fmla="*/ 310 w 386"/>
                <a:gd name="T3" fmla="*/ 23 h 178"/>
                <a:gd name="T4" fmla="*/ 263 w 386"/>
                <a:gd name="T5" fmla="*/ 0 h 178"/>
                <a:gd name="T6" fmla="*/ 203 w 386"/>
                <a:gd name="T7" fmla="*/ 68 h 178"/>
                <a:gd name="T8" fmla="*/ 144 w 386"/>
                <a:gd name="T9" fmla="*/ 0 h 178"/>
                <a:gd name="T10" fmla="*/ 0 w 386"/>
                <a:gd name="T11" fmla="*/ 178 h 178"/>
                <a:gd name="T12" fmla="*/ 386 w 386"/>
                <a:gd name="T13" fmla="*/ 178 h 178"/>
                <a:gd name="T14" fmla="*/ 303 w 386"/>
                <a:gd name="T15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178">
                  <a:moveTo>
                    <a:pt x="303" y="63"/>
                  </a:moveTo>
                  <a:cubicBezTo>
                    <a:pt x="303" y="49"/>
                    <a:pt x="306" y="36"/>
                    <a:pt x="310" y="23"/>
                  </a:cubicBezTo>
                  <a:cubicBezTo>
                    <a:pt x="296" y="13"/>
                    <a:pt x="280" y="5"/>
                    <a:pt x="263" y="0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71" y="24"/>
                    <a:pt x="15" y="93"/>
                    <a:pt x="0" y="178"/>
                  </a:cubicBezTo>
                  <a:cubicBezTo>
                    <a:pt x="386" y="178"/>
                    <a:pt x="386" y="178"/>
                    <a:pt x="386" y="178"/>
                  </a:cubicBezTo>
                  <a:cubicBezTo>
                    <a:pt x="338" y="162"/>
                    <a:pt x="303" y="117"/>
                    <a:pt x="30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00"/>
            </a:p>
          </p:txBody>
        </p:sp>
        <p:sp>
          <p:nvSpPr>
            <p:cNvPr id="10" name="Freeform 24"/>
            <p:cNvSpPr>
              <a:spLocks noEditPoints="1"/>
            </p:cNvSpPr>
            <p:nvPr/>
          </p:nvSpPr>
          <p:spPr bwMode="auto">
            <a:xfrm>
              <a:off x="4803776" y="1165225"/>
              <a:ext cx="438150" cy="438150"/>
            </a:xfrm>
            <a:custGeom>
              <a:avLst/>
              <a:gdLst>
                <a:gd name="T0" fmla="*/ 101 w 202"/>
                <a:gd name="T1" fmla="*/ 0 h 202"/>
                <a:gd name="T2" fmla="*/ 0 w 202"/>
                <a:gd name="T3" fmla="*/ 101 h 202"/>
                <a:gd name="T4" fmla="*/ 101 w 202"/>
                <a:gd name="T5" fmla="*/ 202 h 202"/>
                <a:gd name="T6" fmla="*/ 202 w 202"/>
                <a:gd name="T7" fmla="*/ 101 h 202"/>
                <a:gd name="T8" fmla="*/ 101 w 202"/>
                <a:gd name="T9" fmla="*/ 0 h 202"/>
                <a:gd name="T10" fmla="*/ 151 w 202"/>
                <a:gd name="T11" fmla="*/ 115 h 202"/>
                <a:gd name="T12" fmla="*/ 115 w 202"/>
                <a:gd name="T13" fmla="*/ 115 h 202"/>
                <a:gd name="T14" fmla="*/ 115 w 202"/>
                <a:gd name="T15" fmla="*/ 151 h 202"/>
                <a:gd name="T16" fmla="*/ 101 w 202"/>
                <a:gd name="T17" fmla="*/ 166 h 202"/>
                <a:gd name="T18" fmla="*/ 87 w 202"/>
                <a:gd name="T19" fmla="*/ 151 h 202"/>
                <a:gd name="T20" fmla="*/ 87 w 202"/>
                <a:gd name="T21" fmla="*/ 115 h 202"/>
                <a:gd name="T22" fmla="*/ 51 w 202"/>
                <a:gd name="T23" fmla="*/ 115 h 202"/>
                <a:gd name="T24" fmla="*/ 36 w 202"/>
                <a:gd name="T25" fmla="*/ 101 h 202"/>
                <a:gd name="T26" fmla="*/ 51 w 202"/>
                <a:gd name="T27" fmla="*/ 87 h 202"/>
                <a:gd name="T28" fmla="*/ 87 w 202"/>
                <a:gd name="T29" fmla="*/ 87 h 202"/>
                <a:gd name="T30" fmla="*/ 87 w 202"/>
                <a:gd name="T31" fmla="*/ 51 h 202"/>
                <a:gd name="T32" fmla="*/ 101 w 202"/>
                <a:gd name="T33" fmla="*/ 37 h 202"/>
                <a:gd name="T34" fmla="*/ 115 w 202"/>
                <a:gd name="T35" fmla="*/ 51 h 202"/>
                <a:gd name="T36" fmla="*/ 115 w 202"/>
                <a:gd name="T37" fmla="*/ 87 h 202"/>
                <a:gd name="T38" fmla="*/ 151 w 202"/>
                <a:gd name="T39" fmla="*/ 87 h 202"/>
                <a:gd name="T40" fmla="*/ 165 w 202"/>
                <a:gd name="T41" fmla="*/ 101 h 202"/>
                <a:gd name="T42" fmla="*/ 151 w 202"/>
                <a:gd name="T43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202">
                  <a:moveTo>
                    <a:pt x="101" y="0"/>
                  </a:move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2"/>
                    <a:pt x="101" y="202"/>
                  </a:cubicBezTo>
                  <a:cubicBezTo>
                    <a:pt x="157" y="202"/>
                    <a:pt x="202" y="157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lose/>
                  <a:moveTo>
                    <a:pt x="151" y="115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59"/>
                    <a:pt x="109" y="166"/>
                    <a:pt x="101" y="166"/>
                  </a:cubicBezTo>
                  <a:cubicBezTo>
                    <a:pt x="93" y="166"/>
                    <a:pt x="87" y="159"/>
                    <a:pt x="87" y="151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3" y="115"/>
                    <a:pt x="36" y="109"/>
                    <a:pt x="36" y="101"/>
                  </a:cubicBezTo>
                  <a:cubicBezTo>
                    <a:pt x="36" y="93"/>
                    <a:pt x="43" y="87"/>
                    <a:pt x="51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3"/>
                    <a:pt x="93" y="37"/>
                    <a:pt x="101" y="37"/>
                  </a:cubicBezTo>
                  <a:cubicBezTo>
                    <a:pt x="109" y="37"/>
                    <a:pt x="115" y="43"/>
                    <a:pt x="115" y="51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51" y="87"/>
                    <a:pt x="151" y="87"/>
                    <a:pt x="151" y="87"/>
                  </a:cubicBezTo>
                  <a:cubicBezTo>
                    <a:pt x="159" y="87"/>
                    <a:pt x="165" y="93"/>
                    <a:pt x="165" y="101"/>
                  </a:cubicBezTo>
                  <a:cubicBezTo>
                    <a:pt x="165" y="109"/>
                    <a:pt x="159" y="115"/>
                    <a:pt x="151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0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70731"/>
              </p:ext>
            </p:extLst>
          </p:nvPr>
        </p:nvGraphicFramePr>
        <p:xfrm>
          <a:off x="495718" y="3310913"/>
          <a:ext cx="150395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3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014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“Neighbours</a:t>
                      </a:r>
                      <a:r>
                        <a:rPr lang="en-GB" sz="12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in Need”</a:t>
                      </a:r>
                      <a:endParaRPr lang="en-GB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26937"/>
              </p:ext>
            </p:extLst>
          </p:nvPr>
        </p:nvGraphicFramePr>
        <p:xfrm>
          <a:off x="2040725" y="3277216"/>
          <a:ext cx="1272836" cy="10150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28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15027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enter</a:t>
                      </a: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my postcode and click on “I need help"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75556"/>
              </p:ext>
            </p:extLst>
          </p:nvPr>
        </p:nvGraphicFramePr>
        <p:xfrm>
          <a:off x="3547191" y="3270609"/>
          <a:ext cx="1145370" cy="12405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5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4058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</a:t>
                      </a: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on-boarded to the platform by entering my basic details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84632"/>
              </p:ext>
            </p:extLst>
          </p:nvPr>
        </p:nvGraphicFramePr>
        <p:xfrm>
          <a:off x="5055408" y="3248075"/>
          <a:ext cx="1178841" cy="12405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8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4058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choose </a:t>
                      </a: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type of help I need from 5 options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(Phase 1)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28188"/>
              </p:ext>
            </p:extLst>
          </p:nvPr>
        </p:nvGraphicFramePr>
        <p:xfrm>
          <a:off x="6444677" y="3373593"/>
          <a:ext cx="1325191" cy="10150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5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15027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receive an automated response to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request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2035"/>
              </p:ext>
            </p:extLst>
          </p:nvPr>
        </p:nvGraphicFramePr>
        <p:xfrm>
          <a:off x="7994070" y="3226069"/>
          <a:ext cx="1297244" cy="14661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7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6615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receive notification</a:t>
                      </a: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have been </a:t>
                      </a: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matched with a good</a:t>
                      </a: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neighbour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296030" y="2439296"/>
            <a:ext cx="787412" cy="788679"/>
            <a:chOff x="2589532" y="845608"/>
            <a:chExt cx="638415" cy="639442"/>
          </a:xfrm>
        </p:grpSpPr>
        <p:sp>
          <p:nvSpPr>
            <p:cNvPr id="18" name="Oval 17"/>
            <p:cNvSpPr/>
            <p:nvPr/>
          </p:nvSpPr>
          <p:spPr>
            <a:xfrm>
              <a:off x="2589532" y="845608"/>
              <a:ext cx="638415" cy="63944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648654" y="878810"/>
              <a:ext cx="520169" cy="476455"/>
              <a:chOff x="2192338" y="725488"/>
              <a:chExt cx="1155700" cy="906462"/>
            </a:xfrm>
            <a:solidFill>
              <a:schemeClr val="accent1"/>
            </a:solidFill>
          </p:grpSpPr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192338" y="1552575"/>
                <a:ext cx="1155700" cy="79375"/>
              </a:xfrm>
              <a:custGeom>
                <a:avLst/>
                <a:gdLst>
                  <a:gd name="T0" fmla="*/ 0 w 728"/>
                  <a:gd name="T1" fmla="*/ 0 h 50"/>
                  <a:gd name="T2" fmla="*/ 728 w 728"/>
                  <a:gd name="T3" fmla="*/ 0 h 50"/>
                  <a:gd name="T4" fmla="*/ 728 w 728"/>
                  <a:gd name="T5" fmla="*/ 50 h 50"/>
                  <a:gd name="T6" fmla="*/ 0 w 728"/>
                  <a:gd name="T7" fmla="*/ 50 h 50"/>
                  <a:gd name="T8" fmla="*/ 0 w 728"/>
                  <a:gd name="T9" fmla="*/ 0 h 50"/>
                  <a:gd name="T10" fmla="*/ 0 w 728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8" h="50">
                    <a:moveTo>
                      <a:pt x="0" y="0"/>
                    </a:moveTo>
                    <a:lnTo>
                      <a:pt x="728" y="0"/>
                    </a:lnTo>
                    <a:lnTo>
                      <a:pt x="728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2282826" y="1131888"/>
                <a:ext cx="950913" cy="398462"/>
              </a:xfrm>
              <a:custGeom>
                <a:avLst/>
                <a:gdLst>
                  <a:gd name="T0" fmla="*/ 50 w 365"/>
                  <a:gd name="T1" fmla="*/ 153 h 153"/>
                  <a:gd name="T2" fmla="*/ 50 w 365"/>
                  <a:gd name="T3" fmla="*/ 148 h 153"/>
                  <a:gd name="T4" fmla="*/ 31 w 365"/>
                  <a:gd name="T5" fmla="*/ 134 h 153"/>
                  <a:gd name="T6" fmla="*/ 11 w 365"/>
                  <a:gd name="T7" fmla="*/ 148 h 153"/>
                  <a:gd name="T8" fmla="*/ 11 w 365"/>
                  <a:gd name="T9" fmla="*/ 153 h 153"/>
                  <a:gd name="T10" fmla="*/ 6 w 365"/>
                  <a:gd name="T11" fmla="*/ 153 h 153"/>
                  <a:gd name="T12" fmla="*/ 0 w 365"/>
                  <a:gd name="T13" fmla="*/ 136 h 153"/>
                  <a:gd name="T14" fmla="*/ 26 w 365"/>
                  <a:gd name="T15" fmla="*/ 107 h 153"/>
                  <a:gd name="T16" fmla="*/ 65 w 365"/>
                  <a:gd name="T17" fmla="*/ 69 h 153"/>
                  <a:gd name="T18" fmla="*/ 81 w 365"/>
                  <a:gd name="T19" fmla="*/ 37 h 153"/>
                  <a:gd name="T20" fmla="*/ 141 w 365"/>
                  <a:gd name="T21" fmla="*/ 0 h 153"/>
                  <a:gd name="T22" fmla="*/ 151 w 365"/>
                  <a:gd name="T23" fmla="*/ 0 h 153"/>
                  <a:gd name="T24" fmla="*/ 197 w 365"/>
                  <a:gd name="T25" fmla="*/ 42 h 153"/>
                  <a:gd name="T26" fmla="*/ 242 w 365"/>
                  <a:gd name="T27" fmla="*/ 0 h 153"/>
                  <a:gd name="T28" fmla="*/ 253 w 365"/>
                  <a:gd name="T29" fmla="*/ 0 h 153"/>
                  <a:gd name="T30" fmla="*/ 317 w 365"/>
                  <a:gd name="T31" fmla="*/ 44 h 153"/>
                  <a:gd name="T32" fmla="*/ 318 w 365"/>
                  <a:gd name="T33" fmla="*/ 46 h 153"/>
                  <a:gd name="T34" fmla="*/ 356 w 365"/>
                  <a:gd name="T35" fmla="*/ 120 h 153"/>
                  <a:gd name="T36" fmla="*/ 338 w 365"/>
                  <a:gd name="T37" fmla="*/ 153 h 153"/>
                  <a:gd name="T38" fmla="*/ 298 w 365"/>
                  <a:gd name="T39" fmla="*/ 153 h 153"/>
                  <a:gd name="T40" fmla="*/ 284 w 365"/>
                  <a:gd name="T41" fmla="*/ 153 h 153"/>
                  <a:gd name="T42" fmla="*/ 287 w 365"/>
                  <a:gd name="T43" fmla="*/ 144 h 153"/>
                  <a:gd name="T44" fmla="*/ 292 w 365"/>
                  <a:gd name="T45" fmla="*/ 62 h 153"/>
                  <a:gd name="T46" fmla="*/ 273 w 365"/>
                  <a:gd name="T47" fmla="*/ 42 h 153"/>
                  <a:gd name="T48" fmla="*/ 121 w 365"/>
                  <a:gd name="T49" fmla="*/ 42 h 153"/>
                  <a:gd name="T50" fmla="*/ 102 w 365"/>
                  <a:gd name="T51" fmla="*/ 62 h 153"/>
                  <a:gd name="T52" fmla="*/ 107 w 365"/>
                  <a:gd name="T53" fmla="*/ 144 h 153"/>
                  <a:gd name="T54" fmla="*/ 110 w 365"/>
                  <a:gd name="T55" fmla="*/ 153 h 153"/>
                  <a:gd name="T56" fmla="*/ 50 w 365"/>
                  <a:gd name="T5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5" h="153">
                    <a:moveTo>
                      <a:pt x="50" y="153"/>
                    </a:moveTo>
                    <a:cubicBezTo>
                      <a:pt x="50" y="152"/>
                      <a:pt x="50" y="150"/>
                      <a:pt x="50" y="148"/>
                    </a:cubicBezTo>
                    <a:cubicBezTo>
                      <a:pt x="50" y="140"/>
                      <a:pt x="41" y="134"/>
                      <a:pt x="31" y="134"/>
                    </a:cubicBezTo>
                    <a:cubicBezTo>
                      <a:pt x="20" y="134"/>
                      <a:pt x="11" y="140"/>
                      <a:pt x="11" y="148"/>
                    </a:cubicBezTo>
                    <a:cubicBezTo>
                      <a:pt x="11" y="150"/>
                      <a:pt x="11" y="152"/>
                      <a:pt x="11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2" y="148"/>
                      <a:pt x="0" y="142"/>
                      <a:pt x="0" y="136"/>
                    </a:cubicBezTo>
                    <a:cubicBezTo>
                      <a:pt x="0" y="123"/>
                      <a:pt x="11" y="111"/>
                      <a:pt x="26" y="107"/>
                    </a:cubicBezTo>
                    <a:cubicBezTo>
                      <a:pt x="44" y="102"/>
                      <a:pt x="57" y="85"/>
                      <a:pt x="65" y="69"/>
                    </a:cubicBezTo>
                    <a:cubicBezTo>
                      <a:pt x="71" y="57"/>
                      <a:pt x="73" y="48"/>
                      <a:pt x="81" y="37"/>
                    </a:cubicBezTo>
                    <a:cubicBezTo>
                      <a:pt x="95" y="17"/>
                      <a:pt x="116" y="0"/>
                      <a:pt x="14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64" y="12"/>
                      <a:pt x="181" y="42"/>
                      <a:pt x="197" y="42"/>
                    </a:cubicBezTo>
                    <a:cubicBezTo>
                      <a:pt x="213" y="42"/>
                      <a:pt x="229" y="13"/>
                      <a:pt x="242" y="0"/>
                    </a:cubicBezTo>
                    <a:cubicBezTo>
                      <a:pt x="253" y="0"/>
                      <a:pt x="253" y="0"/>
                      <a:pt x="253" y="0"/>
                    </a:cubicBezTo>
                    <a:cubicBezTo>
                      <a:pt x="281" y="0"/>
                      <a:pt x="304" y="21"/>
                      <a:pt x="317" y="44"/>
                    </a:cubicBezTo>
                    <a:cubicBezTo>
                      <a:pt x="318" y="45"/>
                      <a:pt x="318" y="46"/>
                      <a:pt x="318" y="46"/>
                    </a:cubicBezTo>
                    <a:cubicBezTo>
                      <a:pt x="326" y="59"/>
                      <a:pt x="347" y="98"/>
                      <a:pt x="356" y="120"/>
                    </a:cubicBezTo>
                    <a:cubicBezTo>
                      <a:pt x="365" y="141"/>
                      <a:pt x="362" y="153"/>
                      <a:pt x="338" y="153"/>
                    </a:cubicBezTo>
                    <a:cubicBezTo>
                      <a:pt x="298" y="153"/>
                      <a:pt x="298" y="153"/>
                      <a:pt x="298" y="153"/>
                    </a:cubicBezTo>
                    <a:cubicBezTo>
                      <a:pt x="284" y="153"/>
                      <a:pt x="284" y="153"/>
                      <a:pt x="284" y="153"/>
                    </a:cubicBezTo>
                    <a:cubicBezTo>
                      <a:pt x="285" y="151"/>
                      <a:pt x="287" y="147"/>
                      <a:pt x="287" y="144"/>
                    </a:cubicBezTo>
                    <a:cubicBezTo>
                      <a:pt x="292" y="62"/>
                      <a:pt x="292" y="62"/>
                      <a:pt x="292" y="62"/>
                    </a:cubicBezTo>
                    <a:cubicBezTo>
                      <a:pt x="293" y="51"/>
                      <a:pt x="283" y="42"/>
                      <a:pt x="273" y="42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11" y="42"/>
                      <a:pt x="101" y="51"/>
                      <a:pt x="102" y="62"/>
                    </a:cubicBezTo>
                    <a:cubicBezTo>
                      <a:pt x="107" y="144"/>
                      <a:pt x="107" y="144"/>
                      <a:pt x="107" y="144"/>
                    </a:cubicBezTo>
                    <a:cubicBezTo>
                      <a:pt x="107" y="147"/>
                      <a:pt x="108" y="151"/>
                      <a:pt x="110" y="153"/>
                    </a:cubicBezTo>
                    <a:cubicBezTo>
                      <a:pt x="90" y="153"/>
                      <a:pt x="70" y="153"/>
                      <a:pt x="50" y="153"/>
                    </a:cubicBezTo>
                    <a:close/>
                  </a:path>
                </a:pathLst>
              </a:custGeom>
              <a:solidFill>
                <a:schemeClr val="tx2"/>
              </a:solidFill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/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2566988" y="1262063"/>
                <a:ext cx="457200" cy="273050"/>
              </a:xfrm>
              <a:custGeom>
                <a:avLst/>
                <a:gdLst>
                  <a:gd name="T0" fmla="*/ 158 w 176"/>
                  <a:gd name="T1" fmla="*/ 105 h 105"/>
                  <a:gd name="T2" fmla="*/ 18 w 176"/>
                  <a:gd name="T3" fmla="*/ 105 h 105"/>
                  <a:gd name="T4" fmla="*/ 5 w 176"/>
                  <a:gd name="T5" fmla="*/ 93 h 105"/>
                  <a:gd name="T6" fmla="*/ 0 w 176"/>
                  <a:gd name="T7" fmla="*/ 11 h 105"/>
                  <a:gd name="T8" fmla="*/ 3 w 176"/>
                  <a:gd name="T9" fmla="*/ 4 h 105"/>
                  <a:gd name="T10" fmla="*/ 12 w 176"/>
                  <a:gd name="T11" fmla="*/ 0 h 105"/>
                  <a:gd name="T12" fmla="*/ 164 w 176"/>
                  <a:gd name="T13" fmla="*/ 0 h 105"/>
                  <a:gd name="T14" fmla="*/ 173 w 176"/>
                  <a:gd name="T15" fmla="*/ 4 h 105"/>
                  <a:gd name="T16" fmla="*/ 176 w 176"/>
                  <a:gd name="T17" fmla="*/ 11 h 105"/>
                  <a:gd name="T18" fmla="*/ 170 w 176"/>
                  <a:gd name="T19" fmla="*/ 93 h 105"/>
                  <a:gd name="T20" fmla="*/ 158 w 176"/>
                  <a:gd name="T21" fmla="*/ 105 h 105"/>
                  <a:gd name="T22" fmla="*/ 12 w 176"/>
                  <a:gd name="T23" fmla="*/ 3 h 105"/>
                  <a:gd name="T24" fmla="*/ 5 w 176"/>
                  <a:gd name="T25" fmla="*/ 6 h 105"/>
                  <a:gd name="T26" fmla="*/ 3 w 176"/>
                  <a:gd name="T27" fmla="*/ 11 h 105"/>
                  <a:gd name="T28" fmla="*/ 8 w 176"/>
                  <a:gd name="T29" fmla="*/ 93 h 105"/>
                  <a:gd name="T30" fmla="*/ 18 w 176"/>
                  <a:gd name="T31" fmla="*/ 102 h 105"/>
                  <a:gd name="T32" fmla="*/ 158 w 176"/>
                  <a:gd name="T33" fmla="*/ 102 h 105"/>
                  <a:gd name="T34" fmla="*/ 167 w 176"/>
                  <a:gd name="T35" fmla="*/ 93 h 105"/>
                  <a:gd name="T36" fmla="*/ 173 w 176"/>
                  <a:gd name="T37" fmla="*/ 11 h 105"/>
                  <a:gd name="T38" fmla="*/ 171 w 176"/>
                  <a:gd name="T39" fmla="*/ 6 h 105"/>
                  <a:gd name="T40" fmla="*/ 164 w 176"/>
                  <a:gd name="T41" fmla="*/ 3 h 105"/>
                  <a:gd name="T42" fmla="*/ 12 w 176"/>
                  <a:gd name="T4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5">
                    <a:moveTo>
                      <a:pt x="158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1" y="105"/>
                      <a:pt x="6" y="100"/>
                      <a:pt x="5" y="9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6"/>
                      <a:pt x="3" y="4"/>
                    </a:cubicBezTo>
                    <a:cubicBezTo>
                      <a:pt x="5" y="1"/>
                      <a:pt x="9" y="0"/>
                      <a:pt x="12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7" y="0"/>
                      <a:pt x="171" y="1"/>
                      <a:pt x="173" y="4"/>
                    </a:cubicBezTo>
                    <a:cubicBezTo>
                      <a:pt x="175" y="6"/>
                      <a:pt x="176" y="9"/>
                      <a:pt x="176" y="11"/>
                    </a:cubicBezTo>
                    <a:cubicBezTo>
                      <a:pt x="170" y="93"/>
                      <a:pt x="170" y="93"/>
                      <a:pt x="170" y="93"/>
                    </a:cubicBezTo>
                    <a:cubicBezTo>
                      <a:pt x="170" y="100"/>
                      <a:pt x="165" y="105"/>
                      <a:pt x="158" y="105"/>
                    </a:cubicBezTo>
                    <a:close/>
                    <a:moveTo>
                      <a:pt x="12" y="3"/>
                    </a:moveTo>
                    <a:cubicBezTo>
                      <a:pt x="10" y="3"/>
                      <a:pt x="7" y="4"/>
                      <a:pt x="5" y="6"/>
                    </a:cubicBezTo>
                    <a:cubicBezTo>
                      <a:pt x="4" y="7"/>
                      <a:pt x="3" y="9"/>
                      <a:pt x="3" y="11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8"/>
                      <a:pt x="13" y="102"/>
                      <a:pt x="18" y="102"/>
                    </a:cubicBez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63" y="102"/>
                      <a:pt x="167" y="98"/>
                      <a:pt x="167" y="93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9"/>
                      <a:pt x="172" y="7"/>
                      <a:pt x="171" y="6"/>
                    </a:cubicBezTo>
                    <a:cubicBezTo>
                      <a:pt x="169" y="4"/>
                      <a:pt x="166" y="3"/>
                      <a:pt x="164" y="3"/>
                    </a:cubicBezTo>
                    <a:lnTo>
                      <a:pt x="12" y="3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2743201" y="1111250"/>
                <a:ext cx="101600" cy="130175"/>
              </a:xfrm>
              <a:custGeom>
                <a:avLst/>
                <a:gdLst>
                  <a:gd name="T0" fmla="*/ 0 w 39"/>
                  <a:gd name="T1" fmla="*/ 49 h 50"/>
                  <a:gd name="T2" fmla="*/ 20 w 39"/>
                  <a:gd name="T3" fmla="*/ 50 h 50"/>
                  <a:gd name="T4" fmla="*/ 39 w 39"/>
                  <a:gd name="T5" fmla="*/ 50 h 50"/>
                  <a:gd name="T6" fmla="*/ 29 w 39"/>
                  <a:gd name="T7" fmla="*/ 16 h 50"/>
                  <a:gd name="T8" fmla="*/ 31 w 39"/>
                  <a:gd name="T9" fmla="*/ 12 h 50"/>
                  <a:gd name="T10" fmla="*/ 31 w 39"/>
                  <a:gd name="T11" fmla="*/ 5 h 50"/>
                  <a:gd name="T12" fmla="*/ 26 w 39"/>
                  <a:gd name="T13" fmla="*/ 0 h 50"/>
                  <a:gd name="T14" fmla="*/ 13 w 39"/>
                  <a:gd name="T15" fmla="*/ 0 h 50"/>
                  <a:gd name="T16" fmla="*/ 9 w 39"/>
                  <a:gd name="T17" fmla="*/ 5 h 50"/>
                  <a:gd name="T18" fmla="*/ 9 w 39"/>
                  <a:gd name="T19" fmla="*/ 12 h 50"/>
                  <a:gd name="T20" fmla="*/ 11 w 39"/>
                  <a:gd name="T21" fmla="*/ 16 h 50"/>
                  <a:gd name="T22" fmla="*/ 0 w 39"/>
                  <a:gd name="T2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50">
                    <a:moveTo>
                      <a:pt x="0" y="49"/>
                    </a:moveTo>
                    <a:cubicBezTo>
                      <a:pt x="0" y="49"/>
                      <a:pt x="7" y="50"/>
                      <a:pt x="20" y="50"/>
                    </a:cubicBezTo>
                    <a:cubicBezTo>
                      <a:pt x="33" y="50"/>
                      <a:pt x="39" y="50"/>
                      <a:pt x="39" y="50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0" y="15"/>
                      <a:pt x="31" y="14"/>
                      <a:pt x="31" y="12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8" y="0"/>
                      <a:pt x="2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9" y="2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4"/>
                      <a:pt x="10" y="15"/>
                      <a:pt x="11" y="16"/>
                    </a:cubicBezTo>
                    <a:lnTo>
                      <a:pt x="0" y="49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/>
              </a:p>
            </p:txBody>
          </p:sp>
          <p:sp>
            <p:nvSpPr>
              <p:cNvPr id="24" name="Freeform 17"/>
              <p:cNvSpPr>
                <a:spLocks noEditPoints="1"/>
              </p:cNvSpPr>
              <p:nvPr/>
            </p:nvSpPr>
            <p:spPr bwMode="auto">
              <a:xfrm>
                <a:off x="2619376" y="725488"/>
                <a:ext cx="350838" cy="361950"/>
              </a:xfrm>
              <a:custGeom>
                <a:avLst/>
                <a:gdLst>
                  <a:gd name="T0" fmla="*/ 68 w 135"/>
                  <a:gd name="T1" fmla="*/ 0 h 139"/>
                  <a:gd name="T2" fmla="*/ 0 w 135"/>
                  <a:gd name="T3" fmla="*/ 69 h 139"/>
                  <a:gd name="T4" fmla="*/ 68 w 135"/>
                  <a:gd name="T5" fmla="*/ 139 h 139"/>
                  <a:gd name="T6" fmla="*/ 135 w 135"/>
                  <a:gd name="T7" fmla="*/ 69 h 139"/>
                  <a:gd name="T8" fmla="*/ 68 w 135"/>
                  <a:gd name="T9" fmla="*/ 0 h 139"/>
                  <a:gd name="T10" fmla="*/ 68 w 135"/>
                  <a:gd name="T11" fmla="*/ 127 h 139"/>
                  <a:gd name="T12" fmla="*/ 12 w 135"/>
                  <a:gd name="T13" fmla="*/ 72 h 139"/>
                  <a:gd name="T14" fmla="*/ 37 w 135"/>
                  <a:gd name="T15" fmla="*/ 28 h 139"/>
                  <a:gd name="T16" fmla="*/ 103 w 135"/>
                  <a:gd name="T17" fmla="*/ 58 h 139"/>
                  <a:gd name="T18" fmla="*/ 122 w 135"/>
                  <a:gd name="T19" fmla="*/ 56 h 139"/>
                  <a:gd name="T20" fmla="*/ 124 w 135"/>
                  <a:gd name="T21" fmla="*/ 69 h 139"/>
                  <a:gd name="T22" fmla="*/ 68 w 135"/>
                  <a:gd name="T23" fmla="*/ 12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139">
                    <a:moveTo>
                      <a:pt x="68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8"/>
                      <a:pt x="31" y="139"/>
                      <a:pt x="68" y="139"/>
                    </a:cubicBezTo>
                    <a:cubicBezTo>
                      <a:pt x="105" y="139"/>
                      <a:pt x="135" y="108"/>
                      <a:pt x="135" y="69"/>
                    </a:cubicBezTo>
                    <a:cubicBezTo>
                      <a:pt x="135" y="31"/>
                      <a:pt x="105" y="0"/>
                      <a:pt x="68" y="0"/>
                    </a:cubicBezTo>
                    <a:close/>
                    <a:moveTo>
                      <a:pt x="68" y="127"/>
                    </a:moveTo>
                    <a:cubicBezTo>
                      <a:pt x="38" y="127"/>
                      <a:pt x="14" y="103"/>
                      <a:pt x="12" y="72"/>
                    </a:cubicBezTo>
                    <a:cubicBezTo>
                      <a:pt x="25" y="61"/>
                      <a:pt x="34" y="46"/>
                      <a:pt x="37" y="28"/>
                    </a:cubicBezTo>
                    <a:cubicBezTo>
                      <a:pt x="52" y="46"/>
                      <a:pt x="76" y="58"/>
                      <a:pt x="103" y="58"/>
                    </a:cubicBezTo>
                    <a:cubicBezTo>
                      <a:pt x="110" y="58"/>
                      <a:pt x="116" y="57"/>
                      <a:pt x="122" y="56"/>
                    </a:cubicBezTo>
                    <a:cubicBezTo>
                      <a:pt x="123" y="60"/>
                      <a:pt x="124" y="65"/>
                      <a:pt x="124" y="69"/>
                    </a:cubicBezTo>
                    <a:cubicBezTo>
                      <a:pt x="124" y="101"/>
                      <a:pt x="99" y="127"/>
                      <a:pt x="68" y="127"/>
                    </a:cubicBezTo>
                    <a:close/>
                  </a:path>
                </a:pathLst>
              </a:custGeom>
              <a:solidFill>
                <a:schemeClr val="tx2"/>
              </a:solidFill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/>
              </a:p>
            </p:txBody>
          </p:sp>
        </p:grpSp>
      </p:grpSp>
      <p:sp>
        <p:nvSpPr>
          <p:cNvPr id="26" name="Oval 25"/>
          <p:cNvSpPr/>
          <p:nvPr/>
        </p:nvSpPr>
        <p:spPr>
          <a:xfrm>
            <a:off x="5195847" y="2434134"/>
            <a:ext cx="790354" cy="7903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3721234" y="2434134"/>
            <a:ext cx="790354" cy="7903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/>
          <p:cNvSpPr/>
          <p:nvPr/>
        </p:nvSpPr>
        <p:spPr>
          <a:xfrm>
            <a:off x="6713079" y="2440530"/>
            <a:ext cx="790354" cy="7903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Oval 51"/>
          <p:cNvSpPr/>
          <p:nvPr/>
        </p:nvSpPr>
        <p:spPr>
          <a:xfrm>
            <a:off x="8230223" y="2423286"/>
            <a:ext cx="790354" cy="7903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94654"/>
              </p:ext>
            </p:extLst>
          </p:nvPr>
        </p:nvGraphicFramePr>
        <p:xfrm>
          <a:off x="9603189" y="3339073"/>
          <a:ext cx="1171929" cy="974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1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433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 task as complete and</a:t>
                      </a: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feedback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Oval 67"/>
          <p:cNvSpPr/>
          <p:nvPr/>
        </p:nvSpPr>
        <p:spPr>
          <a:xfrm>
            <a:off x="9758889" y="2434134"/>
            <a:ext cx="790354" cy="7903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" name="Freeform 4985"/>
          <p:cNvSpPr>
            <a:spLocks noEditPoints="1"/>
          </p:cNvSpPr>
          <p:nvPr/>
        </p:nvSpPr>
        <p:spPr bwMode="auto">
          <a:xfrm>
            <a:off x="9898501" y="2604604"/>
            <a:ext cx="445964" cy="424475"/>
          </a:xfrm>
          <a:custGeom>
            <a:avLst/>
            <a:gdLst>
              <a:gd name="T0" fmla="*/ 282 w 320"/>
              <a:gd name="T1" fmla="*/ 112 h 292"/>
              <a:gd name="T2" fmla="*/ 294 w 320"/>
              <a:gd name="T3" fmla="*/ 114 h 292"/>
              <a:gd name="T4" fmla="*/ 308 w 320"/>
              <a:gd name="T5" fmla="*/ 120 h 292"/>
              <a:gd name="T6" fmla="*/ 320 w 320"/>
              <a:gd name="T7" fmla="*/ 138 h 292"/>
              <a:gd name="T8" fmla="*/ 320 w 320"/>
              <a:gd name="T9" fmla="*/ 196 h 292"/>
              <a:gd name="T10" fmla="*/ 320 w 320"/>
              <a:gd name="T11" fmla="*/ 202 h 292"/>
              <a:gd name="T12" fmla="*/ 316 w 320"/>
              <a:gd name="T13" fmla="*/ 214 h 292"/>
              <a:gd name="T14" fmla="*/ 304 w 320"/>
              <a:gd name="T15" fmla="*/ 228 h 292"/>
              <a:gd name="T16" fmla="*/ 282 w 320"/>
              <a:gd name="T17" fmla="*/ 234 h 292"/>
              <a:gd name="T18" fmla="*/ 252 w 320"/>
              <a:gd name="T19" fmla="*/ 234 h 292"/>
              <a:gd name="T20" fmla="*/ 260 w 320"/>
              <a:gd name="T21" fmla="*/ 264 h 292"/>
              <a:gd name="T22" fmla="*/ 272 w 320"/>
              <a:gd name="T23" fmla="*/ 286 h 292"/>
              <a:gd name="T24" fmla="*/ 278 w 320"/>
              <a:gd name="T25" fmla="*/ 292 h 292"/>
              <a:gd name="T26" fmla="*/ 254 w 320"/>
              <a:gd name="T27" fmla="*/ 278 h 292"/>
              <a:gd name="T28" fmla="*/ 234 w 320"/>
              <a:gd name="T29" fmla="*/ 260 h 292"/>
              <a:gd name="T30" fmla="*/ 218 w 320"/>
              <a:gd name="T31" fmla="*/ 234 h 292"/>
              <a:gd name="T32" fmla="*/ 198 w 320"/>
              <a:gd name="T33" fmla="*/ 234 h 292"/>
              <a:gd name="T34" fmla="*/ 186 w 320"/>
              <a:gd name="T35" fmla="*/ 232 h 292"/>
              <a:gd name="T36" fmla="*/ 172 w 320"/>
              <a:gd name="T37" fmla="*/ 224 h 292"/>
              <a:gd name="T38" fmla="*/ 162 w 320"/>
              <a:gd name="T39" fmla="*/ 208 h 292"/>
              <a:gd name="T40" fmla="*/ 160 w 320"/>
              <a:gd name="T41" fmla="*/ 150 h 292"/>
              <a:gd name="T42" fmla="*/ 160 w 320"/>
              <a:gd name="T43" fmla="*/ 144 h 292"/>
              <a:gd name="T44" fmla="*/ 164 w 320"/>
              <a:gd name="T45" fmla="*/ 130 h 292"/>
              <a:gd name="T46" fmla="*/ 176 w 320"/>
              <a:gd name="T47" fmla="*/ 118 h 292"/>
              <a:gd name="T48" fmla="*/ 198 w 320"/>
              <a:gd name="T49" fmla="*/ 112 h 292"/>
              <a:gd name="T50" fmla="*/ 140 w 320"/>
              <a:gd name="T51" fmla="*/ 150 h 292"/>
              <a:gd name="T52" fmla="*/ 142 w 320"/>
              <a:gd name="T53" fmla="*/ 142 h 292"/>
              <a:gd name="T54" fmla="*/ 148 w 320"/>
              <a:gd name="T55" fmla="*/ 122 h 292"/>
              <a:gd name="T56" fmla="*/ 162 w 320"/>
              <a:gd name="T57" fmla="*/ 104 h 292"/>
              <a:gd name="T58" fmla="*/ 184 w 320"/>
              <a:gd name="T59" fmla="*/ 94 h 292"/>
              <a:gd name="T60" fmla="*/ 282 w 320"/>
              <a:gd name="T61" fmla="*/ 92 h 292"/>
              <a:gd name="T62" fmla="*/ 288 w 320"/>
              <a:gd name="T63" fmla="*/ 94 h 292"/>
              <a:gd name="T64" fmla="*/ 288 w 320"/>
              <a:gd name="T65" fmla="*/ 52 h 292"/>
              <a:gd name="T66" fmla="*/ 286 w 320"/>
              <a:gd name="T67" fmla="*/ 36 h 292"/>
              <a:gd name="T68" fmla="*/ 276 w 320"/>
              <a:gd name="T69" fmla="*/ 16 h 292"/>
              <a:gd name="T70" fmla="*/ 254 w 320"/>
              <a:gd name="T71" fmla="*/ 2 h 292"/>
              <a:gd name="T72" fmla="*/ 236 w 320"/>
              <a:gd name="T73" fmla="*/ 0 h 292"/>
              <a:gd name="T74" fmla="*/ 52 w 320"/>
              <a:gd name="T75" fmla="*/ 0 h 292"/>
              <a:gd name="T76" fmla="*/ 34 w 320"/>
              <a:gd name="T77" fmla="*/ 2 h 292"/>
              <a:gd name="T78" fmla="*/ 16 w 320"/>
              <a:gd name="T79" fmla="*/ 12 h 292"/>
              <a:gd name="T80" fmla="*/ 2 w 320"/>
              <a:gd name="T81" fmla="*/ 34 h 292"/>
              <a:gd name="T82" fmla="*/ 0 w 320"/>
              <a:gd name="T83" fmla="*/ 52 h 292"/>
              <a:gd name="T84" fmla="*/ 0 w 320"/>
              <a:gd name="T85" fmla="*/ 112 h 292"/>
              <a:gd name="T86" fmla="*/ 2 w 320"/>
              <a:gd name="T87" fmla="*/ 130 h 292"/>
              <a:gd name="T88" fmla="*/ 12 w 320"/>
              <a:gd name="T89" fmla="*/ 148 h 292"/>
              <a:gd name="T90" fmla="*/ 34 w 320"/>
              <a:gd name="T91" fmla="*/ 162 h 292"/>
              <a:gd name="T92" fmla="*/ 52 w 320"/>
              <a:gd name="T93" fmla="*/ 164 h 292"/>
              <a:gd name="T94" fmla="*/ 64 w 320"/>
              <a:gd name="T95" fmla="*/ 164 h 292"/>
              <a:gd name="T96" fmla="*/ 54 w 320"/>
              <a:gd name="T97" fmla="*/ 206 h 292"/>
              <a:gd name="T98" fmla="*/ 44 w 320"/>
              <a:gd name="T99" fmla="*/ 226 h 292"/>
              <a:gd name="T100" fmla="*/ 30 w 320"/>
              <a:gd name="T101" fmla="*/ 244 h 292"/>
              <a:gd name="T102" fmla="*/ 40 w 320"/>
              <a:gd name="T103" fmla="*/ 240 h 292"/>
              <a:gd name="T104" fmla="*/ 62 w 320"/>
              <a:gd name="T105" fmla="*/ 226 h 292"/>
              <a:gd name="T106" fmla="*/ 90 w 320"/>
              <a:gd name="T107" fmla="*/ 200 h 292"/>
              <a:gd name="T108" fmla="*/ 110 w 320"/>
              <a:gd name="T109" fmla="*/ 164 h 292"/>
              <a:gd name="T110" fmla="*/ 140 w 320"/>
              <a:gd name="T111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0" h="292">
                <a:moveTo>
                  <a:pt x="282" y="112"/>
                </a:moveTo>
                <a:lnTo>
                  <a:pt x="282" y="112"/>
                </a:lnTo>
                <a:lnTo>
                  <a:pt x="288" y="112"/>
                </a:lnTo>
                <a:lnTo>
                  <a:pt x="294" y="114"/>
                </a:lnTo>
                <a:lnTo>
                  <a:pt x="302" y="116"/>
                </a:lnTo>
                <a:lnTo>
                  <a:pt x="308" y="120"/>
                </a:lnTo>
                <a:lnTo>
                  <a:pt x="314" y="128"/>
                </a:lnTo>
                <a:lnTo>
                  <a:pt x="320" y="138"/>
                </a:lnTo>
                <a:lnTo>
                  <a:pt x="320" y="150"/>
                </a:lnTo>
                <a:lnTo>
                  <a:pt x="320" y="196"/>
                </a:lnTo>
                <a:lnTo>
                  <a:pt x="320" y="196"/>
                </a:lnTo>
                <a:lnTo>
                  <a:pt x="320" y="202"/>
                </a:lnTo>
                <a:lnTo>
                  <a:pt x="318" y="208"/>
                </a:lnTo>
                <a:lnTo>
                  <a:pt x="316" y="214"/>
                </a:lnTo>
                <a:lnTo>
                  <a:pt x="312" y="222"/>
                </a:lnTo>
                <a:lnTo>
                  <a:pt x="304" y="228"/>
                </a:lnTo>
                <a:lnTo>
                  <a:pt x="294" y="232"/>
                </a:lnTo>
                <a:lnTo>
                  <a:pt x="282" y="234"/>
                </a:lnTo>
                <a:lnTo>
                  <a:pt x="252" y="234"/>
                </a:lnTo>
                <a:lnTo>
                  <a:pt x="252" y="234"/>
                </a:lnTo>
                <a:lnTo>
                  <a:pt x="256" y="248"/>
                </a:lnTo>
                <a:lnTo>
                  <a:pt x="260" y="264"/>
                </a:lnTo>
                <a:lnTo>
                  <a:pt x="268" y="280"/>
                </a:lnTo>
                <a:lnTo>
                  <a:pt x="272" y="286"/>
                </a:lnTo>
                <a:lnTo>
                  <a:pt x="278" y="292"/>
                </a:lnTo>
                <a:lnTo>
                  <a:pt x="278" y="292"/>
                </a:lnTo>
                <a:lnTo>
                  <a:pt x="272" y="290"/>
                </a:lnTo>
                <a:lnTo>
                  <a:pt x="254" y="278"/>
                </a:lnTo>
                <a:lnTo>
                  <a:pt x="244" y="270"/>
                </a:lnTo>
                <a:lnTo>
                  <a:pt x="234" y="260"/>
                </a:lnTo>
                <a:lnTo>
                  <a:pt x="226" y="248"/>
                </a:lnTo>
                <a:lnTo>
                  <a:pt x="218" y="234"/>
                </a:lnTo>
                <a:lnTo>
                  <a:pt x="198" y="234"/>
                </a:lnTo>
                <a:lnTo>
                  <a:pt x="198" y="234"/>
                </a:lnTo>
                <a:lnTo>
                  <a:pt x="192" y="234"/>
                </a:lnTo>
                <a:lnTo>
                  <a:pt x="186" y="232"/>
                </a:lnTo>
                <a:lnTo>
                  <a:pt x="180" y="230"/>
                </a:lnTo>
                <a:lnTo>
                  <a:pt x="172" y="224"/>
                </a:lnTo>
                <a:lnTo>
                  <a:pt x="166" y="218"/>
                </a:lnTo>
                <a:lnTo>
                  <a:pt x="162" y="208"/>
                </a:lnTo>
                <a:lnTo>
                  <a:pt x="160" y="196"/>
                </a:lnTo>
                <a:lnTo>
                  <a:pt x="160" y="150"/>
                </a:lnTo>
                <a:lnTo>
                  <a:pt x="160" y="150"/>
                </a:lnTo>
                <a:lnTo>
                  <a:pt x="160" y="144"/>
                </a:lnTo>
                <a:lnTo>
                  <a:pt x="162" y="138"/>
                </a:lnTo>
                <a:lnTo>
                  <a:pt x="164" y="130"/>
                </a:lnTo>
                <a:lnTo>
                  <a:pt x="170" y="124"/>
                </a:lnTo>
                <a:lnTo>
                  <a:pt x="176" y="118"/>
                </a:lnTo>
                <a:lnTo>
                  <a:pt x="186" y="114"/>
                </a:lnTo>
                <a:lnTo>
                  <a:pt x="198" y="112"/>
                </a:lnTo>
                <a:lnTo>
                  <a:pt x="282" y="112"/>
                </a:lnTo>
                <a:close/>
                <a:moveTo>
                  <a:pt x="140" y="150"/>
                </a:moveTo>
                <a:lnTo>
                  <a:pt x="140" y="150"/>
                </a:lnTo>
                <a:lnTo>
                  <a:pt x="142" y="142"/>
                </a:lnTo>
                <a:lnTo>
                  <a:pt x="144" y="132"/>
                </a:lnTo>
                <a:lnTo>
                  <a:pt x="148" y="122"/>
                </a:lnTo>
                <a:lnTo>
                  <a:pt x="154" y="112"/>
                </a:lnTo>
                <a:lnTo>
                  <a:pt x="162" y="104"/>
                </a:lnTo>
                <a:lnTo>
                  <a:pt x="172" y="98"/>
                </a:lnTo>
                <a:lnTo>
                  <a:pt x="184" y="94"/>
                </a:lnTo>
                <a:lnTo>
                  <a:pt x="198" y="92"/>
                </a:lnTo>
                <a:lnTo>
                  <a:pt x="282" y="92"/>
                </a:lnTo>
                <a:lnTo>
                  <a:pt x="282" y="92"/>
                </a:lnTo>
                <a:lnTo>
                  <a:pt x="288" y="94"/>
                </a:lnTo>
                <a:lnTo>
                  <a:pt x="288" y="52"/>
                </a:lnTo>
                <a:lnTo>
                  <a:pt x="288" y="52"/>
                </a:lnTo>
                <a:lnTo>
                  <a:pt x="288" y="44"/>
                </a:lnTo>
                <a:lnTo>
                  <a:pt x="286" y="36"/>
                </a:lnTo>
                <a:lnTo>
                  <a:pt x="282" y="26"/>
                </a:lnTo>
                <a:lnTo>
                  <a:pt x="276" y="16"/>
                </a:lnTo>
                <a:lnTo>
                  <a:pt x="266" y="8"/>
                </a:lnTo>
                <a:lnTo>
                  <a:pt x="254" y="2"/>
                </a:lnTo>
                <a:lnTo>
                  <a:pt x="246" y="0"/>
                </a:lnTo>
                <a:lnTo>
                  <a:pt x="236" y="0"/>
                </a:lnTo>
                <a:lnTo>
                  <a:pt x="52" y="0"/>
                </a:lnTo>
                <a:lnTo>
                  <a:pt x="52" y="0"/>
                </a:lnTo>
                <a:lnTo>
                  <a:pt x="44" y="0"/>
                </a:lnTo>
                <a:lnTo>
                  <a:pt x="34" y="2"/>
                </a:lnTo>
                <a:lnTo>
                  <a:pt x="26" y="6"/>
                </a:lnTo>
                <a:lnTo>
                  <a:pt x="16" y="12"/>
                </a:lnTo>
                <a:lnTo>
                  <a:pt x="8" y="22"/>
                </a:lnTo>
                <a:lnTo>
                  <a:pt x="2" y="34"/>
                </a:lnTo>
                <a:lnTo>
                  <a:pt x="0" y="42"/>
                </a:lnTo>
                <a:lnTo>
                  <a:pt x="0" y="52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2" y="130"/>
                </a:lnTo>
                <a:lnTo>
                  <a:pt x="6" y="138"/>
                </a:lnTo>
                <a:lnTo>
                  <a:pt x="12" y="148"/>
                </a:lnTo>
                <a:lnTo>
                  <a:pt x="22" y="156"/>
                </a:lnTo>
                <a:lnTo>
                  <a:pt x="34" y="162"/>
                </a:lnTo>
                <a:lnTo>
                  <a:pt x="42" y="164"/>
                </a:lnTo>
                <a:lnTo>
                  <a:pt x="52" y="164"/>
                </a:lnTo>
                <a:lnTo>
                  <a:pt x="64" y="164"/>
                </a:lnTo>
                <a:lnTo>
                  <a:pt x="64" y="164"/>
                </a:lnTo>
                <a:lnTo>
                  <a:pt x="60" y="186"/>
                </a:lnTo>
                <a:lnTo>
                  <a:pt x="54" y="206"/>
                </a:lnTo>
                <a:lnTo>
                  <a:pt x="50" y="218"/>
                </a:lnTo>
                <a:lnTo>
                  <a:pt x="44" y="226"/>
                </a:lnTo>
                <a:lnTo>
                  <a:pt x="38" y="236"/>
                </a:lnTo>
                <a:lnTo>
                  <a:pt x="30" y="244"/>
                </a:lnTo>
                <a:lnTo>
                  <a:pt x="30" y="244"/>
                </a:lnTo>
                <a:lnTo>
                  <a:pt x="40" y="240"/>
                </a:lnTo>
                <a:lnTo>
                  <a:pt x="50" y="234"/>
                </a:lnTo>
                <a:lnTo>
                  <a:pt x="62" y="226"/>
                </a:lnTo>
                <a:lnTo>
                  <a:pt x="76" y="214"/>
                </a:lnTo>
                <a:lnTo>
                  <a:pt x="90" y="200"/>
                </a:lnTo>
                <a:lnTo>
                  <a:pt x="102" y="184"/>
                </a:lnTo>
                <a:lnTo>
                  <a:pt x="110" y="164"/>
                </a:lnTo>
                <a:lnTo>
                  <a:pt x="140" y="164"/>
                </a:lnTo>
                <a:lnTo>
                  <a:pt x="140" y="15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Freeform 4831"/>
          <p:cNvSpPr>
            <a:spLocks noEditPoints="1"/>
          </p:cNvSpPr>
          <p:nvPr/>
        </p:nvSpPr>
        <p:spPr bwMode="auto">
          <a:xfrm>
            <a:off x="8310530" y="2638819"/>
            <a:ext cx="618788" cy="333901"/>
          </a:xfrm>
          <a:custGeom>
            <a:avLst/>
            <a:gdLst>
              <a:gd name="T0" fmla="*/ 300 w 404"/>
              <a:gd name="T1" fmla="*/ 166 h 218"/>
              <a:gd name="T2" fmla="*/ 288 w 404"/>
              <a:gd name="T3" fmla="*/ 172 h 218"/>
              <a:gd name="T4" fmla="*/ 272 w 404"/>
              <a:gd name="T5" fmla="*/ 184 h 218"/>
              <a:gd name="T6" fmla="*/ 252 w 404"/>
              <a:gd name="T7" fmla="*/ 170 h 218"/>
              <a:gd name="T8" fmla="*/ 244 w 404"/>
              <a:gd name="T9" fmla="*/ 186 h 218"/>
              <a:gd name="T10" fmla="*/ 232 w 404"/>
              <a:gd name="T11" fmla="*/ 188 h 218"/>
              <a:gd name="T12" fmla="*/ 226 w 404"/>
              <a:gd name="T13" fmla="*/ 188 h 218"/>
              <a:gd name="T14" fmla="*/ 216 w 404"/>
              <a:gd name="T15" fmla="*/ 166 h 218"/>
              <a:gd name="T16" fmla="*/ 192 w 404"/>
              <a:gd name="T17" fmla="*/ 154 h 218"/>
              <a:gd name="T18" fmla="*/ 178 w 404"/>
              <a:gd name="T19" fmla="*/ 142 h 218"/>
              <a:gd name="T20" fmla="*/ 160 w 404"/>
              <a:gd name="T21" fmla="*/ 138 h 218"/>
              <a:gd name="T22" fmla="*/ 134 w 404"/>
              <a:gd name="T23" fmla="*/ 120 h 218"/>
              <a:gd name="T24" fmla="*/ 106 w 404"/>
              <a:gd name="T25" fmla="*/ 136 h 218"/>
              <a:gd name="T26" fmla="*/ 74 w 404"/>
              <a:gd name="T27" fmla="*/ 124 h 218"/>
              <a:gd name="T28" fmla="*/ 94 w 404"/>
              <a:gd name="T29" fmla="*/ 42 h 218"/>
              <a:gd name="T30" fmla="*/ 138 w 404"/>
              <a:gd name="T31" fmla="*/ 38 h 218"/>
              <a:gd name="T32" fmla="*/ 134 w 404"/>
              <a:gd name="T33" fmla="*/ 66 h 218"/>
              <a:gd name="T34" fmla="*/ 150 w 404"/>
              <a:gd name="T35" fmla="*/ 88 h 218"/>
              <a:gd name="T36" fmla="*/ 178 w 404"/>
              <a:gd name="T37" fmla="*/ 92 h 218"/>
              <a:gd name="T38" fmla="*/ 288 w 404"/>
              <a:gd name="T39" fmla="*/ 92 h 218"/>
              <a:gd name="T40" fmla="*/ 294 w 404"/>
              <a:gd name="T41" fmla="*/ 100 h 218"/>
              <a:gd name="T42" fmla="*/ 320 w 404"/>
              <a:gd name="T43" fmla="*/ 144 h 218"/>
              <a:gd name="T44" fmla="*/ 134 w 404"/>
              <a:gd name="T45" fmla="*/ 132 h 218"/>
              <a:gd name="T46" fmla="*/ 118 w 404"/>
              <a:gd name="T47" fmla="*/ 142 h 218"/>
              <a:gd name="T48" fmla="*/ 102 w 404"/>
              <a:gd name="T49" fmla="*/ 190 h 218"/>
              <a:gd name="T50" fmla="*/ 118 w 404"/>
              <a:gd name="T51" fmla="*/ 198 h 218"/>
              <a:gd name="T52" fmla="*/ 130 w 404"/>
              <a:gd name="T53" fmla="*/ 204 h 218"/>
              <a:gd name="T54" fmla="*/ 146 w 404"/>
              <a:gd name="T55" fmla="*/ 214 h 218"/>
              <a:gd name="T56" fmla="*/ 162 w 404"/>
              <a:gd name="T57" fmla="*/ 204 h 218"/>
              <a:gd name="T58" fmla="*/ 174 w 404"/>
              <a:gd name="T59" fmla="*/ 216 h 218"/>
              <a:gd name="T60" fmla="*/ 188 w 404"/>
              <a:gd name="T61" fmla="*/ 218 h 218"/>
              <a:gd name="T62" fmla="*/ 208 w 404"/>
              <a:gd name="T63" fmla="*/ 194 h 218"/>
              <a:gd name="T64" fmla="*/ 202 w 404"/>
              <a:gd name="T65" fmla="*/ 168 h 218"/>
              <a:gd name="T66" fmla="*/ 182 w 404"/>
              <a:gd name="T67" fmla="*/ 170 h 218"/>
              <a:gd name="T68" fmla="*/ 172 w 404"/>
              <a:gd name="T69" fmla="*/ 152 h 218"/>
              <a:gd name="T70" fmla="*/ 156 w 404"/>
              <a:gd name="T71" fmla="*/ 150 h 218"/>
              <a:gd name="T72" fmla="*/ 146 w 404"/>
              <a:gd name="T73" fmla="*/ 138 h 218"/>
              <a:gd name="T74" fmla="*/ 378 w 404"/>
              <a:gd name="T75" fmla="*/ 0 h 218"/>
              <a:gd name="T76" fmla="*/ 394 w 404"/>
              <a:gd name="T77" fmla="*/ 160 h 218"/>
              <a:gd name="T78" fmla="*/ 402 w 404"/>
              <a:gd name="T79" fmla="*/ 70 h 218"/>
              <a:gd name="T80" fmla="*/ 26 w 404"/>
              <a:gd name="T81" fmla="*/ 0 h 218"/>
              <a:gd name="T82" fmla="*/ 0 w 404"/>
              <a:gd name="T83" fmla="*/ 96 h 218"/>
              <a:gd name="T84" fmla="*/ 18 w 404"/>
              <a:gd name="T85" fmla="*/ 178 h 218"/>
              <a:gd name="T86" fmla="*/ 96 w 404"/>
              <a:gd name="T87" fmla="*/ 154 h 218"/>
              <a:gd name="T88" fmla="*/ 68 w 404"/>
              <a:gd name="T89" fmla="*/ 142 h 218"/>
              <a:gd name="T90" fmla="*/ 74 w 404"/>
              <a:gd name="T91" fmla="*/ 170 h 218"/>
              <a:gd name="T92" fmla="*/ 88 w 404"/>
              <a:gd name="T93" fmla="*/ 172 h 218"/>
              <a:gd name="T94" fmla="*/ 306 w 404"/>
              <a:gd name="T95" fmla="*/ 34 h 218"/>
              <a:gd name="T96" fmla="*/ 230 w 404"/>
              <a:gd name="T97" fmla="*/ 8 h 218"/>
              <a:gd name="T98" fmla="*/ 192 w 404"/>
              <a:gd name="T99" fmla="*/ 2 h 218"/>
              <a:gd name="T100" fmla="*/ 190 w 404"/>
              <a:gd name="T101" fmla="*/ 0 h 218"/>
              <a:gd name="T102" fmla="*/ 182 w 404"/>
              <a:gd name="T103" fmla="*/ 2 h 218"/>
              <a:gd name="T104" fmla="*/ 148 w 404"/>
              <a:gd name="T105" fmla="*/ 44 h 218"/>
              <a:gd name="T106" fmla="*/ 156 w 404"/>
              <a:gd name="T107" fmla="*/ 78 h 218"/>
              <a:gd name="T108" fmla="*/ 180 w 404"/>
              <a:gd name="T109" fmla="*/ 78 h 218"/>
              <a:gd name="T110" fmla="*/ 292 w 404"/>
              <a:gd name="T111" fmla="*/ 82 h 218"/>
              <a:gd name="T112" fmla="*/ 304 w 404"/>
              <a:gd name="T113" fmla="*/ 94 h 218"/>
              <a:gd name="T114" fmla="*/ 328 w 404"/>
              <a:gd name="T11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4" h="218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tx2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Freeform 5004"/>
          <p:cNvSpPr>
            <a:spLocks noEditPoints="1"/>
          </p:cNvSpPr>
          <p:nvPr/>
        </p:nvSpPr>
        <p:spPr bwMode="auto">
          <a:xfrm>
            <a:off x="6952223" y="2570171"/>
            <a:ext cx="293953" cy="462554"/>
          </a:xfrm>
          <a:custGeom>
            <a:avLst/>
            <a:gdLst>
              <a:gd name="T0" fmla="*/ 146 w 224"/>
              <a:gd name="T1" fmla="*/ 78 h 380"/>
              <a:gd name="T2" fmla="*/ 176 w 224"/>
              <a:gd name="T3" fmla="*/ 76 h 380"/>
              <a:gd name="T4" fmla="*/ 180 w 224"/>
              <a:gd name="T5" fmla="*/ 104 h 380"/>
              <a:gd name="T6" fmla="*/ 152 w 224"/>
              <a:gd name="T7" fmla="*/ 112 h 380"/>
              <a:gd name="T8" fmla="*/ 144 w 224"/>
              <a:gd name="T9" fmla="*/ 104 h 380"/>
              <a:gd name="T10" fmla="*/ 176 w 224"/>
              <a:gd name="T11" fmla="*/ 162 h 380"/>
              <a:gd name="T12" fmla="*/ 180 w 224"/>
              <a:gd name="T13" fmla="*/ 134 h 380"/>
              <a:gd name="T14" fmla="*/ 152 w 224"/>
              <a:gd name="T15" fmla="*/ 126 h 380"/>
              <a:gd name="T16" fmla="*/ 144 w 224"/>
              <a:gd name="T17" fmla="*/ 134 h 380"/>
              <a:gd name="T18" fmla="*/ 148 w 224"/>
              <a:gd name="T19" fmla="*/ 162 h 380"/>
              <a:gd name="T20" fmla="*/ 224 w 224"/>
              <a:gd name="T21" fmla="*/ 352 h 380"/>
              <a:gd name="T22" fmla="*/ 28 w 224"/>
              <a:gd name="T23" fmla="*/ 380 h 380"/>
              <a:gd name="T24" fmla="*/ 0 w 224"/>
              <a:gd name="T25" fmla="*/ 352 h 380"/>
              <a:gd name="T26" fmla="*/ 16 w 224"/>
              <a:gd name="T27" fmla="*/ 2 h 380"/>
              <a:gd name="T28" fmla="*/ 216 w 224"/>
              <a:gd name="T29" fmla="*/ 8 h 380"/>
              <a:gd name="T30" fmla="*/ 86 w 224"/>
              <a:gd name="T31" fmla="*/ 34 h 380"/>
              <a:gd name="T32" fmla="*/ 130 w 224"/>
              <a:gd name="T33" fmla="*/ 42 h 380"/>
              <a:gd name="T34" fmla="*/ 138 w 224"/>
              <a:gd name="T35" fmla="*/ 34 h 380"/>
              <a:gd name="T36" fmla="*/ 130 w 224"/>
              <a:gd name="T37" fmla="*/ 26 h 380"/>
              <a:gd name="T38" fmla="*/ 86 w 224"/>
              <a:gd name="T39" fmla="*/ 32 h 380"/>
              <a:gd name="T40" fmla="*/ 130 w 224"/>
              <a:gd name="T41" fmla="*/ 336 h 380"/>
              <a:gd name="T42" fmla="*/ 104 w 224"/>
              <a:gd name="T43" fmla="*/ 326 h 380"/>
              <a:gd name="T44" fmla="*/ 94 w 224"/>
              <a:gd name="T45" fmla="*/ 350 h 380"/>
              <a:gd name="T46" fmla="*/ 120 w 224"/>
              <a:gd name="T47" fmla="*/ 360 h 380"/>
              <a:gd name="T48" fmla="*/ 196 w 224"/>
              <a:gd name="T49" fmla="*/ 60 h 380"/>
              <a:gd name="T50" fmla="*/ 102 w 224"/>
              <a:gd name="T51" fmla="*/ 112 h 380"/>
              <a:gd name="T52" fmla="*/ 130 w 224"/>
              <a:gd name="T53" fmla="*/ 108 h 380"/>
              <a:gd name="T54" fmla="*/ 128 w 224"/>
              <a:gd name="T55" fmla="*/ 78 h 380"/>
              <a:gd name="T56" fmla="*/ 98 w 224"/>
              <a:gd name="T57" fmla="*/ 76 h 380"/>
              <a:gd name="T58" fmla="*/ 94 w 224"/>
              <a:gd name="T59" fmla="*/ 104 h 380"/>
              <a:gd name="T60" fmla="*/ 102 w 224"/>
              <a:gd name="T61" fmla="*/ 112 h 380"/>
              <a:gd name="T62" fmla="*/ 136 w 224"/>
              <a:gd name="T63" fmla="*/ 226 h 380"/>
              <a:gd name="T64" fmla="*/ 136 w 224"/>
              <a:gd name="T65" fmla="*/ 216 h 380"/>
              <a:gd name="T66" fmla="*/ 48 w 224"/>
              <a:gd name="T67" fmla="*/ 214 h 380"/>
              <a:gd name="T68" fmla="*/ 44 w 224"/>
              <a:gd name="T69" fmla="*/ 224 h 380"/>
              <a:gd name="T70" fmla="*/ 52 w 224"/>
              <a:gd name="T71" fmla="*/ 258 h 380"/>
              <a:gd name="T72" fmla="*/ 180 w 224"/>
              <a:gd name="T73" fmla="*/ 254 h 380"/>
              <a:gd name="T74" fmla="*/ 176 w 224"/>
              <a:gd name="T75" fmla="*/ 244 h 380"/>
              <a:gd name="T76" fmla="*/ 46 w 224"/>
              <a:gd name="T77" fmla="*/ 246 h 380"/>
              <a:gd name="T78" fmla="*/ 46 w 224"/>
              <a:gd name="T79" fmla="*/ 256 h 380"/>
              <a:gd name="T80" fmla="*/ 152 w 224"/>
              <a:gd name="T81" fmla="*/ 288 h 380"/>
              <a:gd name="T82" fmla="*/ 160 w 224"/>
              <a:gd name="T83" fmla="*/ 280 h 380"/>
              <a:gd name="T84" fmla="*/ 152 w 224"/>
              <a:gd name="T85" fmla="*/ 272 h 380"/>
              <a:gd name="T86" fmla="*/ 44 w 224"/>
              <a:gd name="T87" fmla="*/ 276 h 380"/>
              <a:gd name="T88" fmla="*/ 48 w 224"/>
              <a:gd name="T89" fmla="*/ 286 h 380"/>
              <a:gd name="T90" fmla="*/ 72 w 224"/>
              <a:gd name="T91" fmla="*/ 164 h 380"/>
              <a:gd name="T92" fmla="*/ 80 w 224"/>
              <a:gd name="T93" fmla="*/ 134 h 380"/>
              <a:gd name="T94" fmla="*/ 72 w 224"/>
              <a:gd name="T95" fmla="*/ 126 h 380"/>
              <a:gd name="T96" fmla="*/ 44 w 224"/>
              <a:gd name="T97" fmla="*/ 130 h 380"/>
              <a:gd name="T98" fmla="*/ 46 w 224"/>
              <a:gd name="T99" fmla="*/ 162 h 380"/>
              <a:gd name="T100" fmla="*/ 122 w 224"/>
              <a:gd name="T101" fmla="*/ 164 h 380"/>
              <a:gd name="T102" fmla="*/ 130 w 224"/>
              <a:gd name="T103" fmla="*/ 156 h 380"/>
              <a:gd name="T104" fmla="*/ 126 w 224"/>
              <a:gd name="T105" fmla="*/ 126 h 380"/>
              <a:gd name="T106" fmla="*/ 96 w 224"/>
              <a:gd name="T107" fmla="*/ 128 h 380"/>
              <a:gd name="T108" fmla="*/ 94 w 224"/>
              <a:gd name="T109" fmla="*/ 158 h 380"/>
              <a:gd name="T110" fmla="*/ 52 w 224"/>
              <a:gd name="T111" fmla="*/ 112 h 380"/>
              <a:gd name="T112" fmla="*/ 80 w 224"/>
              <a:gd name="T113" fmla="*/ 108 h 380"/>
              <a:gd name="T114" fmla="*/ 78 w 224"/>
              <a:gd name="T115" fmla="*/ 78 h 380"/>
              <a:gd name="T116" fmla="*/ 48 w 224"/>
              <a:gd name="T117" fmla="*/ 76 h 380"/>
              <a:gd name="T118" fmla="*/ 44 w 224"/>
              <a:gd name="T119" fmla="*/ 104 h 380"/>
              <a:gd name="T120" fmla="*/ 52 w 224"/>
              <a:gd name="T121" fmla="*/ 11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4" h="380">
                <a:moveTo>
                  <a:pt x="144" y="104"/>
                </a:moveTo>
                <a:lnTo>
                  <a:pt x="144" y="82"/>
                </a:lnTo>
                <a:lnTo>
                  <a:pt x="144" y="82"/>
                </a:lnTo>
                <a:lnTo>
                  <a:pt x="144" y="80"/>
                </a:lnTo>
                <a:lnTo>
                  <a:pt x="146" y="78"/>
                </a:lnTo>
                <a:lnTo>
                  <a:pt x="148" y="76"/>
                </a:lnTo>
                <a:lnTo>
                  <a:pt x="152" y="74"/>
                </a:lnTo>
                <a:lnTo>
                  <a:pt x="172" y="74"/>
                </a:lnTo>
                <a:lnTo>
                  <a:pt x="172" y="74"/>
                </a:lnTo>
                <a:lnTo>
                  <a:pt x="176" y="76"/>
                </a:lnTo>
                <a:lnTo>
                  <a:pt x="178" y="78"/>
                </a:lnTo>
                <a:lnTo>
                  <a:pt x="180" y="80"/>
                </a:lnTo>
                <a:lnTo>
                  <a:pt x="180" y="82"/>
                </a:lnTo>
                <a:lnTo>
                  <a:pt x="180" y="104"/>
                </a:lnTo>
                <a:lnTo>
                  <a:pt x="180" y="104"/>
                </a:lnTo>
                <a:lnTo>
                  <a:pt x="180" y="108"/>
                </a:lnTo>
                <a:lnTo>
                  <a:pt x="178" y="110"/>
                </a:lnTo>
                <a:lnTo>
                  <a:pt x="176" y="112"/>
                </a:lnTo>
                <a:lnTo>
                  <a:pt x="172" y="112"/>
                </a:lnTo>
                <a:lnTo>
                  <a:pt x="152" y="112"/>
                </a:lnTo>
                <a:lnTo>
                  <a:pt x="152" y="112"/>
                </a:lnTo>
                <a:lnTo>
                  <a:pt x="148" y="112"/>
                </a:lnTo>
                <a:lnTo>
                  <a:pt x="146" y="110"/>
                </a:lnTo>
                <a:lnTo>
                  <a:pt x="144" y="108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52" y="164"/>
                </a:moveTo>
                <a:lnTo>
                  <a:pt x="172" y="164"/>
                </a:lnTo>
                <a:lnTo>
                  <a:pt x="172" y="164"/>
                </a:lnTo>
                <a:lnTo>
                  <a:pt x="176" y="162"/>
                </a:lnTo>
                <a:lnTo>
                  <a:pt x="178" y="162"/>
                </a:lnTo>
                <a:lnTo>
                  <a:pt x="180" y="158"/>
                </a:lnTo>
                <a:lnTo>
                  <a:pt x="180" y="156"/>
                </a:lnTo>
                <a:lnTo>
                  <a:pt x="180" y="134"/>
                </a:lnTo>
                <a:lnTo>
                  <a:pt x="180" y="134"/>
                </a:lnTo>
                <a:lnTo>
                  <a:pt x="180" y="130"/>
                </a:lnTo>
                <a:lnTo>
                  <a:pt x="178" y="128"/>
                </a:lnTo>
                <a:lnTo>
                  <a:pt x="176" y="126"/>
                </a:lnTo>
                <a:lnTo>
                  <a:pt x="172" y="126"/>
                </a:lnTo>
                <a:lnTo>
                  <a:pt x="152" y="126"/>
                </a:lnTo>
                <a:lnTo>
                  <a:pt x="152" y="126"/>
                </a:lnTo>
                <a:lnTo>
                  <a:pt x="148" y="126"/>
                </a:lnTo>
                <a:lnTo>
                  <a:pt x="146" y="128"/>
                </a:lnTo>
                <a:lnTo>
                  <a:pt x="144" y="130"/>
                </a:lnTo>
                <a:lnTo>
                  <a:pt x="144" y="134"/>
                </a:lnTo>
                <a:lnTo>
                  <a:pt x="144" y="156"/>
                </a:lnTo>
                <a:lnTo>
                  <a:pt x="144" y="156"/>
                </a:lnTo>
                <a:lnTo>
                  <a:pt x="144" y="158"/>
                </a:lnTo>
                <a:lnTo>
                  <a:pt x="146" y="162"/>
                </a:lnTo>
                <a:lnTo>
                  <a:pt x="148" y="162"/>
                </a:lnTo>
                <a:lnTo>
                  <a:pt x="152" y="164"/>
                </a:lnTo>
                <a:lnTo>
                  <a:pt x="152" y="164"/>
                </a:lnTo>
                <a:close/>
                <a:moveTo>
                  <a:pt x="224" y="28"/>
                </a:moveTo>
                <a:lnTo>
                  <a:pt x="224" y="352"/>
                </a:lnTo>
                <a:lnTo>
                  <a:pt x="224" y="352"/>
                </a:lnTo>
                <a:lnTo>
                  <a:pt x="222" y="364"/>
                </a:lnTo>
                <a:lnTo>
                  <a:pt x="216" y="372"/>
                </a:lnTo>
                <a:lnTo>
                  <a:pt x="208" y="378"/>
                </a:lnTo>
                <a:lnTo>
                  <a:pt x="196" y="380"/>
                </a:lnTo>
                <a:lnTo>
                  <a:pt x="28" y="380"/>
                </a:lnTo>
                <a:lnTo>
                  <a:pt x="28" y="380"/>
                </a:lnTo>
                <a:lnTo>
                  <a:pt x="16" y="378"/>
                </a:lnTo>
                <a:lnTo>
                  <a:pt x="8" y="372"/>
                </a:lnTo>
                <a:lnTo>
                  <a:pt x="2" y="364"/>
                </a:lnTo>
                <a:lnTo>
                  <a:pt x="0" y="352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16" y="2"/>
                </a:lnTo>
                <a:lnTo>
                  <a:pt x="28" y="0"/>
                </a:lnTo>
                <a:lnTo>
                  <a:pt x="196" y="0"/>
                </a:lnTo>
                <a:lnTo>
                  <a:pt x="196" y="0"/>
                </a:lnTo>
                <a:lnTo>
                  <a:pt x="208" y="2"/>
                </a:lnTo>
                <a:lnTo>
                  <a:pt x="216" y="8"/>
                </a:lnTo>
                <a:lnTo>
                  <a:pt x="222" y="16"/>
                </a:lnTo>
                <a:lnTo>
                  <a:pt x="224" y="28"/>
                </a:lnTo>
                <a:lnTo>
                  <a:pt x="224" y="28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8"/>
                </a:lnTo>
                <a:lnTo>
                  <a:pt x="88" y="40"/>
                </a:lnTo>
                <a:lnTo>
                  <a:pt x="90" y="42"/>
                </a:lnTo>
                <a:lnTo>
                  <a:pt x="94" y="42"/>
                </a:lnTo>
                <a:lnTo>
                  <a:pt x="130" y="42"/>
                </a:lnTo>
                <a:lnTo>
                  <a:pt x="130" y="42"/>
                </a:lnTo>
                <a:lnTo>
                  <a:pt x="134" y="42"/>
                </a:lnTo>
                <a:lnTo>
                  <a:pt x="136" y="40"/>
                </a:lnTo>
                <a:lnTo>
                  <a:pt x="138" y="38"/>
                </a:lnTo>
                <a:lnTo>
                  <a:pt x="138" y="34"/>
                </a:lnTo>
                <a:lnTo>
                  <a:pt x="138" y="34"/>
                </a:lnTo>
                <a:lnTo>
                  <a:pt x="138" y="32"/>
                </a:lnTo>
                <a:lnTo>
                  <a:pt x="136" y="28"/>
                </a:lnTo>
                <a:lnTo>
                  <a:pt x="134" y="28"/>
                </a:lnTo>
                <a:lnTo>
                  <a:pt x="130" y="26"/>
                </a:lnTo>
                <a:lnTo>
                  <a:pt x="94" y="26"/>
                </a:lnTo>
                <a:lnTo>
                  <a:pt x="94" y="26"/>
                </a:lnTo>
                <a:lnTo>
                  <a:pt x="90" y="28"/>
                </a:lnTo>
                <a:lnTo>
                  <a:pt x="88" y="28"/>
                </a:lnTo>
                <a:lnTo>
                  <a:pt x="86" y="32"/>
                </a:lnTo>
                <a:lnTo>
                  <a:pt x="86" y="34"/>
                </a:lnTo>
                <a:lnTo>
                  <a:pt x="86" y="34"/>
                </a:lnTo>
                <a:close/>
                <a:moveTo>
                  <a:pt x="130" y="344"/>
                </a:moveTo>
                <a:lnTo>
                  <a:pt x="130" y="344"/>
                </a:lnTo>
                <a:lnTo>
                  <a:pt x="130" y="336"/>
                </a:lnTo>
                <a:lnTo>
                  <a:pt x="126" y="330"/>
                </a:lnTo>
                <a:lnTo>
                  <a:pt x="120" y="326"/>
                </a:lnTo>
                <a:lnTo>
                  <a:pt x="112" y="324"/>
                </a:lnTo>
                <a:lnTo>
                  <a:pt x="112" y="324"/>
                </a:lnTo>
                <a:lnTo>
                  <a:pt x="104" y="326"/>
                </a:lnTo>
                <a:lnTo>
                  <a:pt x="98" y="330"/>
                </a:lnTo>
                <a:lnTo>
                  <a:pt x="94" y="336"/>
                </a:lnTo>
                <a:lnTo>
                  <a:pt x="94" y="344"/>
                </a:lnTo>
                <a:lnTo>
                  <a:pt x="94" y="344"/>
                </a:lnTo>
                <a:lnTo>
                  <a:pt x="94" y="350"/>
                </a:lnTo>
                <a:lnTo>
                  <a:pt x="98" y="356"/>
                </a:lnTo>
                <a:lnTo>
                  <a:pt x="104" y="360"/>
                </a:lnTo>
                <a:lnTo>
                  <a:pt x="112" y="362"/>
                </a:lnTo>
                <a:lnTo>
                  <a:pt x="112" y="362"/>
                </a:lnTo>
                <a:lnTo>
                  <a:pt x="120" y="360"/>
                </a:lnTo>
                <a:lnTo>
                  <a:pt x="126" y="356"/>
                </a:lnTo>
                <a:lnTo>
                  <a:pt x="130" y="350"/>
                </a:lnTo>
                <a:lnTo>
                  <a:pt x="130" y="344"/>
                </a:lnTo>
                <a:lnTo>
                  <a:pt x="130" y="344"/>
                </a:lnTo>
                <a:close/>
                <a:moveTo>
                  <a:pt x="196" y="60"/>
                </a:moveTo>
                <a:lnTo>
                  <a:pt x="28" y="60"/>
                </a:lnTo>
                <a:lnTo>
                  <a:pt x="28" y="308"/>
                </a:lnTo>
                <a:lnTo>
                  <a:pt x="196" y="308"/>
                </a:lnTo>
                <a:lnTo>
                  <a:pt x="196" y="60"/>
                </a:lnTo>
                <a:close/>
                <a:moveTo>
                  <a:pt x="102" y="112"/>
                </a:moveTo>
                <a:lnTo>
                  <a:pt x="122" y="112"/>
                </a:lnTo>
                <a:lnTo>
                  <a:pt x="122" y="112"/>
                </a:lnTo>
                <a:lnTo>
                  <a:pt x="126" y="112"/>
                </a:lnTo>
                <a:lnTo>
                  <a:pt x="128" y="110"/>
                </a:lnTo>
                <a:lnTo>
                  <a:pt x="130" y="108"/>
                </a:lnTo>
                <a:lnTo>
                  <a:pt x="130" y="104"/>
                </a:lnTo>
                <a:lnTo>
                  <a:pt x="130" y="82"/>
                </a:lnTo>
                <a:lnTo>
                  <a:pt x="130" y="82"/>
                </a:lnTo>
                <a:lnTo>
                  <a:pt x="130" y="80"/>
                </a:lnTo>
                <a:lnTo>
                  <a:pt x="128" y="78"/>
                </a:lnTo>
                <a:lnTo>
                  <a:pt x="126" y="76"/>
                </a:lnTo>
                <a:lnTo>
                  <a:pt x="122" y="74"/>
                </a:lnTo>
                <a:lnTo>
                  <a:pt x="102" y="74"/>
                </a:lnTo>
                <a:lnTo>
                  <a:pt x="102" y="74"/>
                </a:lnTo>
                <a:lnTo>
                  <a:pt x="98" y="76"/>
                </a:lnTo>
                <a:lnTo>
                  <a:pt x="96" y="78"/>
                </a:lnTo>
                <a:lnTo>
                  <a:pt x="94" y="80"/>
                </a:lnTo>
                <a:lnTo>
                  <a:pt x="94" y="82"/>
                </a:lnTo>
                <a:lnTo>
                  <a:pt x="94" y="104"/>
                </a:lnTo>
                <a:lnTo>
                  <a:pt x="94" y="104"/>
                </a:lnTo>
                <a:lnTo>
                  <a:pt x="94" y="108"/>
                </a:lnTo>
                <a:lnTo>
                  <a:pt x="96" y="110"/>
                </a:lnTo>
                <a:lnTo>
                  <a:pt x="98" y="112"/>
                </a:lnTo>
                <a:lnTo>
                  <a:pt x="102" y="112"/>
                </a:lnTo>
                <a:lnTo>
                  <a:pt x="102" y="112"/>
                </a:lnTo>
                <a:close/>
                <a:moveTo>
                  <a:pt x="52" y="228"/>
                </a:moveTo>
                <a:lnTo>
                  <a:pt x="130" y="228"/>
                </a:lnTo>
                <a:lnTo>
                  <a:pt x="130" y="228"/>
                </a:lnTo>
                <a:lnTo>
                  <a:pt x="134" y="228"/>
                </a:lnTo>
                <a:lnTo>
                  <a:pt x="136" y="226"/>
                </a:lnTo>
                <a:lnTo>
                  <a:pt x="138" y="224"/>
                </a:lnTo>
                <a:lnTo>
                  <a:pt x="138" y="220"/>
                </a:lnTo>
                <a:lnTo>
                  <a:pt x="138" y="220"/>
                </a:lnTo>
                <a:lnTo>
                  <a:pt x="138" y="218"/>
                </a:lnTo>
                <a:lnTo>
                  <a:pt x="136" y="216"/>
                </a:lnTo>
                <a:lnTo>
                  <a:pt x="134" y="214"/>
                </a:lnTo>
                <a:lnTo>
                  <a:pt x="130" y="212"/>
                </a:lnTo>
                <a:lnTo>
                  <a:pt x="52" y="212"/>
                </a:lnTo>
                <a:lnTo>
                  <a:pt x="52" y="212"/>
                </a:lnTo>
                <a:lnTo>
                  <a:pt x="48" y="214"/>
                </a:lnTo>
                <a:lnTo>
                  <a:pt x="46" y="216"/>
                </a:lnTo>
                <a:lnTo>
                  <a:pt x="44" y="218"/>
                </a:lnTo>
                <a:lnTo>
                  <a:pt x="44" y="220"/>
                </a:lnTo>
                <a:lnTo>
                  <a:pt x="44" y="220"/>
                </a:lnTo>
                <a:lnTo>
                  <a:pt x="44" y="224"/>
                </a:lnTo>
                <a:lnTo>
                  <a:pt x="46" y="226"/>
                </a:lnTo>
                <a:lnTo>
                  <a:pt x="48" y="228"/>
                </a:lnTo>
                <a:lnTo>
                  <a:pt x="52" y="228"/>
                </a:lnTo>
                <a:lnTo>
                  <a:pt x="52" y="228"/>
                </a:lnTo>
                <a:close/>
                <a:moveTo>
                  <a:pt x="52" y="258"/>
                </a:moveTo>
                <a:lnTo>
                  <a:pt x="172" y="258"/>
                </a:lnTo>
                <a:lnTo>
                  <a:pt x="172" y="258"/>
                </a:lnTo>
                <a:lnTo>
                  <a:pt x="176" y="258"/>
                </a:lnTo>
                <a:lnTo>
                  <a:pt x="178" y="256"/>
                </a:lnTo>
                <a:lnTo>
                  <a:pt x="180" y="254"/>
                </a:lnTo>
                <a:lnTo>
                  <a:pt x="180" y="250"/>
                </a:lnTo>
                <a:lnTo>
                  <a:pt x="180" y="250"/>
                </a:lnTo>
                <a:lnTo>
                  <a:pt x="180" y="248"/>
                </a:lnTo>
                <a:lnTo>
                  <a:pt x="178" y="246"/>
                </a:lnTo>
                <a:lnTo>
                  <a:pt x="176" y="244"/>
                </a:lnTo>
                <a:lnTo>
                  <a:pt x="172" y="242"/>
                </a:lnTo>
                <a:lnTo>
                  <a:pt x="52" y="242"/>
                </a:lnTo>
                <a:lnTo>
                  <a:pt x="52" y="242"/>
                </a:lnTo>
                <a:lnTo>
                  <a:pt x="48" y="244"/>
                </a:lnTo>
                <a:lnTo>
                  <a:pt x="46" y="246"/>
                </a:lnTo>
                <a:lnTo>
                  <a:pt x="44" y="248"/>
                </a:lnTo>
                <a:lnTo>
                  <a:pt x="44" y="250"/>
                </a:lnTo>
                <a:lnTo>
                  <a:pt x="44" y="250"/>
                </a:lnTo>
                <a:lnTo>
                  <a:pt x="44" y="254"/>
                </a:lnTo>
                <a:lnTo>
                  <a:pt x="46" y="256"/>
                </a:lnTo>
                <a:lnTo>
                  <a:pt x="48" y="258"/>
                </a:lnTo>
                <a:lnTo>
                  <a:pt x="52" y="258"/>
                </a:lnTo>
                <a:lnTo>
                  <a:pt x="52" y="258"/>
                </a:lnTo>
                <a:close/>
                <a:moveTo>
                  <a:pt x="52" y="288"/>
                </a:moveTo>
                <a:lnTo>
                  <a:pt x="152" y="288"/>
                </a:lnTo>
                <a:lnTo>
                  <a:pt x="152" y="288"/>
                </a:lnTo>
                <a:lnTo>
                  <a:pt x="154" y="286"/>
                </a:lnTo>
                <a:lnTo>
                  <a:pt x="156" y="286"/>
                </a:lnTo>
                <a:lnTo>
                  <a:pt x="158" y="282"/>
                </a:lnTo>
                <a:lnTo>
                  <a:pt x="160" y="280"/>
                </a:lnTo>
                <a:lnTo>
                  <a:pt x="160" y="280"/>
                </a:lnTo>
                <a:lnTo>
                  <a:pt x="158" y="276"/>
                </a:lnTo>
                <a:lnTo>
                  <a:pt x="156" y="274"/>
                </a:lnTo>
                <a:lnTo>
                  <a:pt x="154" y="272"/>
                </a:lnTo>
                <a:lnTo>
                  <a:pt x="152" y="272"/>
                </a:lnTo>
                <a:lnTo>
                  <a:pt x="52" y="272"/>
                </a:lnTo>
                <a:lnTo>
                  <a:pt x="52" y="272"/>
                </a:lnTo>
                <a:lnTo>
                  <a:pt x="48" y="272"/>
                </a:lnTo>
                <a:lnTo>
                  <a:pt x="46" y="274"/>
                </a:lnTo>
                <a:lnTo>
                  <a:pt x="44" y="276"/>
                </a:lnTo>
                <a:lnTo>
                  <a:pt x="44" y="280"/>
                </a:lnTo>
                <a:lnTo>
                  <a:pt x="44" y="280"/>
                </a:lnTo>
                <a:lnTo>
                  <a:pt x="44" y="282"/>
                </a:lnTo>
                <a:lnTo>
                  <a:pt x="46" y="286"/>
                </a:lnTo>
                <a:lnTo>
                  <a:pt x="48" y="286"/>
                </a:lnTo>
                <a:lnTo>
                  <a:pt x="52" y="288"/>
                </a:lnTo>
                <a:lnTo>
                  <a:pt x="52" y="288"/>
                </a:lnTo>
                <a:close/>
                <a:moveTo>
                  <a:pt x="52" y="164"/>
                </a:moveTo>
                <a:lnTo>
                  <a:pt x="72" y="164"/>
                </a:lnTo>
                <a:lnTo>
                  <a:pt x="72" y="164"/>
                </a:lnTo>
                <a:lnTo>
                  <a:pt x="76" y="162"/>
                </a:lnTo>
                <a:lnTo>
                  <a:pt x="78" y="162"/>
                </a:lnTo>
                <a:lnTo>
                  <a:pt x="80" y="158"/>
                </a:lnTo>
                <a:lnTo>
                  <a:pt x="80" y="156"/>
                </a:lnTo>
                <a:lnTo>
                  <a:pt x="80" y="134"/>
                </a:lnTo>
                <a:lnTo>
                  <a:pt x="80" y="134"/>
                </a:lnTo>
                <a:lnTo>
                  <a:pt x="80" y="130"/>
                </a:lnTo>
                <a:lnTo>
                  <a:pt x="78" y="128"/>
                </a:lnTo>
                <a:lnTo>
                  <a:pt x="76" y="126"/>
                </a:lnTo>
                <a:lnTo>
                  <a:pt x="72" y="126"/>
                </a:lnTo>
                <a:lnTo>
                  <a:pt x="52" y="126"/>
                </a:lnTo>
                <a:lnTo>
                  <a:pt x="52" y="126"/>
                </a:lnTo>
                <a:lnTo>
                  <a:pt x="48" y="126"/>
                </a:lnTo>
                <a:lnTo>
                  <a:pt x="46" y="128"/>
                </a:lnTo>
                <a:lnTo>
                  <a:pt x="44" y="130"/>
                </a:lnTo>
                <a:lnTo>
                  <a:pt x="44" y="134"/>
                </a:lnTo>
                <a:lnTo>
                  <a:pt x="44" y="156"/>
                </a:lnTo>
                <a:lnTo>
                  <a:pt x="44" y="156"/>
                </a:lnTo>
                <a:lnTo>
                  <a:pt x="44" y="158"/>
                </a:lnTo>
                <a:lnTo>
                  <a:pt x="46" y="162"/>
                </a:lnTo>
                <a:lnTo>
                  <a:pt x="48" y="16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02" y="164"/>
                </a:moveTo>
                <a:lnTo>
                  <a:pt x="122" y="164"/>
                </a:lnTo>
                <a:lnTo>
                  <a:pt x="122" y="164"/>
                </a:lnTo>
                <a:lnTo>
                  <a:pt x="126" y="162"/>
                </a:lnTo>
                <a:lnTo>
                  <a:pt x="128" y="162"/>
                </a:lnTo>
                <a:lnTo>
                  <a:pt x="130" y="158"/>
                </a:lnTo>
                <a:lnTo>
                  <a:pt x="130" y="156"/>
                </a:lnTo>
                <a:lnTo>
                  <a:pt x="130" y="134"/>
                </a:lnTo>
                <a:lnTo>
                  <a:pt x="130" y="134"/>
                </a:lnTo>
                <a:lnTo>
                  <a:pt x="130" y="130"/>
                </a:lnTo>
                <a:lnTo>
                  <a:pt x="128" y="128"/>
                </a:lnTo>
                <a:lnTo>
                  <a:pt x="126" y="126"/>
                </a:lnTo>
                <a:lnTo>
                  <a:pt x="122" y="126"/>
                </a:lnTo>
                <a:lnTo>
                  <a:pt x="102" y="126"/>
                </a:lnTo>
                <a:lnTo>
                  <a:pt x="102" y="126"/>
                </a:lnTo>
                <a:lnTo>
                  <a:pt x="98" y="126"/>
                </a:lnTo>
                <a:lnTo>
                  <a:pt x="96" y="128"/>
                </a:lnTo>
                <a:lnTo>
                  <a:pt x="94" y="130"/>
                </a:lnTo>
                <a:lnTo>
                  <a:pt x="94" y="134"/>
                </a:lnTo>
                <a:lnTo>
                  <a:pt x="94" y="156"/>
                </a:lnTo>
                <a:lnTo>
                  <a:pt x="94" y="156"/>
                </a:lnTo>
                <a:lnTo>
                  <a:pt x="94" y="158"/>
                </a:lnTo>
                <a:lnTo>
                  <a:pt x="96" y="162"/>
                </a:lnTo>
                <a:lnTo>
                  <a:pt x="98" y="162"/>
                </a:lnTo>
                <a:lnTo>
                  <a:pt x="102" y="164"/>
                </a:lnTo>
                <a:lnTo>
                  <a:pt x="102" y="164"/>
                </a:lnTo>
                <a:close/>
                <a:moveTo>
                  <a:pt x="52" y="112"/>
                </a:moveTo>
                <a:lnTo>
                  <a:pt x="72" y="112"/>
                </a:lnTo>
                <a:lnTo>
                  <a:pt x="72" y="112"/>
                </a:lnTo>
                <a:lnTo>
                  <a:pt x="76" y="112"/>
                </a:lnTo>
                <a:lnTo>
                  <a:pt x="78" y="110"/>
                </a:lnTo>
                <a:lnTo>
                  <a:pt x="80" y="108"/>
                </a:lnTo>
                <a:lnTo>
                  <a:pt x="80" y="104"/>
                </a:lnTo>
                <a:lnTo>
                  <a:pt x="80" y="82"/>
                </a:lnTo>
                <a:lnTo>
                  <a:pt x="80" y="82"/>
                </a:lnTo>
                <a:lnTo>
                  <a:pt x="80" y="80"/>
                </a:lnTo>
                <a:lnTo>
                  <a:pt x="78" y="78"/>
                </a:lnTo>
                <a:lnTo>
                  <a:pt x="76" y="76"/>
                </a:lnTo>
                <a:lnTo>
                  <a:pt x="72" y="74"/>
                </a:lnTo>
                <a:lnTo>
                  <a:pt x="52" y="74"/>
                </a:lnTo>
                <a:lnTo>
                  <a:pt x="52" y="74"/>
                </a:lnTo>
                <a:lnTo>
                  <a:pt x="48" y="76"/>
                </a:lnTo>
                <a:lnTo>
                  <a:pt x="46" y="78"/>
                </a:lnTo>
                <a:lnTo>
                  <a:pt x="44" y="80"/>
                </a:lnTo>
                <a:lnTo>
                  <a:pt x="44" y="82"/>
                </a:lnTo>
                <a:lnTo>
                  <a:pt x="44" y="104"/>
                </a:lnTo>
                <a:lnTo>
                  <a:pt x="44" y="104"/>
                </a:lnTo>
                <a:lnTo>
                  <a:pt x="44" y="108"/>
                </a:lnTo>
                <a:lnTo>
                  <a:pt x="46" y="110"/>
                </a:lnTo>
                <a:lnTo>
                  <a:pt x="48" y="112"/>
                </a:lnTo>
                <a:lnTo>
                  <a:pt x="52" y="112"/>
                </a:lnTo>
                <a:lnTo>
                  <a:pt x="52" y="11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bg2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Freeform 4847"/>
          <p:cNvSpPr>
            <a:spLocks noEditPoints="1"/>
          </p:cNvSpPr>
          <p:nvPr/>
        </p:nvSpPr>
        <p:spPr bwMode="auto">
          <a:xfrm>
            <a:off x="5401657" y="2533551"/>
            <a:ext cx="378733" cy="523013"/>
          </a:xfrm>
          <a:custGeom>
            <a:avLst/>
            <a:gdLst>
              <a:gd name="T0" fmla="*/ 252 w 252"/>
              <a:gd name="T1" fmla="*/ 332 h 348"/>
              <a:gd name="T2" fmla="*/ 242 w 252"/>
              <a:gd name="T3" fmla="*/ 346 h 348"/>
              <a:gd name="T4" fmla="*/ 16 w 252"/>
              <a:gd name="T5" fmla="*/ 348 h 348"/>
              <a:gd name="T6" fmla="*/ 2 w 252"/>
              <a:gd name="T7" fmla="*/ 338 h 348"/>
              <a:gd name="T8" fmla="*/ 0 w 252"/>
              <a:gd name="T9" fmla="*/ 32 h 348"/>
              <a:gd name="T10" fmla="*/ 10 w 252"/>
              <a:gd name="T11" fmla="*/ 16 h 348"/>
              <a:gd name="T12" fmla="*/ 90 w 252"/>
              <a:gd name="T13" fmla="*/ 16 h 348"/>
              <a:gd name="T14" fmla="*/ 86 w 252"/>
              <a:gd name="T15" fmla="*/ 30 h 348"/>
              <a:gd name="T16" fmla="*/ 16 w 252"/>
              <a:gd name="T17" fmla="*/ 332 h 348"/>
              <a:gd name="T18" fmla="*/ 168 w 252"/>
              <a:gd name="T19" fmla="*/ 34 h 348"/>
              <a:gd name="T20" fmla="*/ 164 w 252"/>
              <a:gd name="T21" fmla="*/ 26 h 348"/>
              <a:gd name="T22" fmla="*/ 236 w 252"/>
              <a:gd name="T23" fmla="*/ 16 h 348"/>
              <a:gd name="T24" fmla="*/ 248 w 252"/>
              <a:gd name="T25" fmla="*/ 20 h 348"/>
              <a:gd name="T26" fmla="*/ 252 w 252"/>
              <a:gd name="T27" fmla="*/ 32 h 348"/>
              <a:gd name="T28" fmla="*/ 36 w 252"/>
              <a:gd name="T29" fmla="*/ 312 h 348"/>
              <a:gd name="T30" fmla="*/ 36 w 252"/>
              <a:gd name="T31" fmla="*/ 94 h 348"/>
              <a:gd name="T32" fmla="*/ 216 w 252"/>
              <a:gd name="T33" fmla="*/ 94 h 348"/>
              <a:gd name="T34" fmla="*/ 132 w 252"/>
              <a:gd name="T35" fmla="*/ 186 h 348"/>
              <a:gd name="T36" fmla="*/ 122 w 252"/>
              <a:gd name="T37" fmla="*/ 184 h 348"/>
              <a:gd name="T38" fmla="*/ 74 w 252"/>
              <a:gd name="T39" fmla="*/ 206 h 348"/>
              <a:gd name="T40" fmla="*/ 68 w 252"/>
              <a:gd name="T41" fmla="*/ 204 h 348"/>
              <a:gd name="T42" fmla="*/ 60 w 252"/>
              <a:gd name="T43" fmla="*/ 206 h 348"/>
              <a:gd name="T44" fmla="*/ 58 w 252"/>
              <a:gd name="T45" fmla="*/ 218 h 348"/>
              <a:gd name="T46" fmla="*/ 78 w 252"/>
              <a:gd name="T47" fmla="*/ 238 h 348"/>
              <a:gd name="T48" fmla="*/ 86 w 252"/>
              <a:gd name="T49" fmla="*/ 242 h 348"/>
              <a:gd name="T50" fmla="*/ 132 w 252"/>
              <a:gd name="T51" fmla="*/ 200 h 348"/>
              <a:gd name="T52" fmla="*/ 134 w 252"/>
              <a:gd name="T53" fmla="*/ 192 h 348"/>
              <a:gd name="T54" fmla="*/ 132 w 252"/>
              <a:gd name="T55" fmla="*/ 186 h 348"/>
              <a:gd name="T56" fmla="*/ 128 w 252"/>
              <a:gd name="T57" fmla="*/ 122 h 348"/>
              <a:gd name="T58" fmla="*/ 118 w 252"/>
              <a:gd name="T59" fmla="*/ 124 h 348"/>
              <a:gd name="T60" fmla="*/ 74 w 252"/>
              <a:gd name="T61" fmla="*/ 144 h 348"/>
              <a:gd name="T62" fmla="*/ 64 w 252"/>
              <a:gd name="T63" fmla="*/ 142 h 348"/>
              <a:gd name="T64" fmla="*/ 58 w 252"/>
              <a:gd name="T65" fmla="*/ 148 h 348"/>
              <a:gd name="T66" fmla="*/ 60 w 252"/>
              <a:gd name="T67" fmla="*/ 158 h 348"/>
              <a:gd name="T68" fmla="*/ 82 w 252"/>
              <a:gd name="T69" fmla="*/ 180 h 348"/>
              <a:gd name="T70" fmla="*/ 90 w 252"/>
              <a:gd name="T71" fmla="*/ 180 h 348"/>
              <a:gd name="T72" fmla="*/ 132 w 252"/>
              <a:gd name="T73" fmla="*/ 138 h 348"/>
              <a:gd name="T74" fmla="*/ 134 w 252"/>
              <a:gd name="T75" fmla="*/ 126 h 348"/>
              <a:gd name="T76" fmla="*/ 36 w 252"/>
              <a:gd name="T77" fmla="*/ 64 h 348"/>
              <a:gd name="T78" fmla="*/ 40 w 252"/>
              <a:gd name="T79" fmla="*/ 54 h 348"/>
              <a:gd name="T80" fmla="*/ 78 w 252"/>
              <a:gd name="T81" fmla="*/ 48 h 348"/>
              <a:gd name="T82" fmla="*/ 94 w 252"/>
              <a:gd name="T83" fmla="*/ 42 h 348"/>
              <a:gd name="T84" fmla="*/ 100 w 252"/>
              <a:gd name="T85" fmla="*/ 26 h 348"/>
              <a:gd name="T86" fmla="*/ 116 w 252"/>
              <a:gd name="T87" fmla="*/ 2 h 348"/>
              <a:gd name="T88" fmla="*/ 136 w 252"/>
              <a:gd name="T89" fmla="*/ 2 h 348"/>
              <a:gd name="T90" fmla="*/ 152 w 252"/>
              <a:gd name="T91" fmla="*/ 26 h 348"/>
              <a:gd name="T92" fmla="*/ 158 w 252"/>
              <a:gd name="T93" fmla="*/ 42 h 348"/>
              <a:gd name="T94" fmla="*/ 200 w 252"/>
              <a:gd name="T95" fmla="*/ 48 h 348"/>
              <a:gd name="T96" fmla="*/ 212 w 252"/>
              <a:gd name="T97" fmla="*/ 54 h 348"/>
              <a:gd name="T98" fmla="*/ 216 w 252"/>
              <a:gd name="T99" fmla="*/ 78 h 348"/>
              <a:gd name="T100" fmla="*/ 36 w 252"/>
              <a:gd name="T101" fmla="*/ 82 h 348"/>
              <a:gd name="T102" fmla="*/ 36 w 252"/>
              <a:gd name="T103" fmla="*/ 64 h 348"/>
              <a:gd name="T104" fmla="*/ 116 w 252"/>
              <a:gd name="T105" fmla="*/ 30 h 348"/>
              <a:gd name="T106" fmla="*/ 126 w 252"/>
              <a:gd name="T107" fmla="*/ 38 h 348"/>
              <a:gd name="T108" fmla="*/ 134 w 252"/>
              <a:gd name="T109" fmla="*/ 34 h 348"/>
              <a:gd name="T110" fmla="*/ 136 w 252"/>
              <a:gd name="T111" fmla="*/ 26 h 348"/>
              <a:gd name="T112" fmla="*/ 130 w 252"/>
              <a:gd name="T113" fmla="*/ 16 h 348"/>
              <a:gd name="T114" fmla="*/ 122 w 252"/>
              <a:gd name="T115" fmla="*/ 16 h 348"/>
              <a:gd name="T116" fmla="*/ 116 w 252"/>
              <a:gd name="T117" fmla="*/ 2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2" h="348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bg2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>
              <a:defRPr/>
            </a:pPr>
            <a:endParaRPr lang="en-GB" sz="1000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9" name="Freeform 4919"/>
          <p:cNvSpPr>
            <a:spLocks noEditPoints="1"/>
          </p:cNvSpPr>
          <p:nvPr/>
        </p:nvSpPr>
        <p:spPr bwMode="auto">
          <a:xfrm>
            <a:off x="3907114" y="2511740"/>
            <a:ext cx="368449" cy="579415"/>
          </a:xfrm>
          <a:custGeom>
            <a:avLst/>
            <a:gdLst>
              <a:gd name="T0" fmla="*/ 150 w 248"/>
              <a:gd name="T1" fmla="*/ 30 h 390"/>
              <a:gd name="T2" fmla="*/ 160 w 248"/>
              <a:gd name="T3" fmla="*/ 12 h 390"/>
              <a:gd name="T4" fmla="*/ 178 w 248"/>
              <a:gd name="T5" fmla="*/ 2 h 390"/>
              <a:gd name="T6" fmla="*/ 192 w 248"/>
              <a:gd name="T7" fmla="*/ 2 h 390"/>
              <a:gd name="T8" fmla="*/ 212 w 248"/>
              <a:gd name="T9" fmla="*/ 12 h 390"/>
              <a:gd name="T10" fmla="*/ 222 w 248"/>
              <a:gd name="T11" fmla="*/ 30 h 390"/>
              <a:gd name="T12" fmla="*/ 222 w 248"/>
              <a:gd name="T13" fmla="*/ 44 h 390"/>
              <a:gd name="T14" fmla="*/ 212 w 248"/>
              <a:gd name="T15" fmla="*/ 64 h 390"/>
              <a:gd name="T16" fmla="*/ 192 w 248"/>
              <a:gd name="T17" fmla="*/ 74 h 390"/>
              <a:gd name="T18" fmla="*/ 178 w 248"/>
              <a:gd name="T19" fmla="*/ 74 h 390"/>
              <a:gd name="T20" fmla="*/ 160 w 248"/>
              <a:gd name="T21" fmla="*/ 64 h 390"/>
              <a:gd name="T22" fmla="*/ 150 w 248"/>
              <a:gd name="T23" fmla="*/ 44 h 390"/>
              <a:gd name="T24" fmla="*/ 248 w 248"/>
              <a:gd name="T25" fmla="*/ 120 h 390"/>
              <a:gd name="T26" fmla="*/ 242 w 248"/>
              <a:gd name="T27" fmla="*/ 100 h 390"/>
              <a:gd name="T28" fmla="*/ 232 w 248"/>
              <a:gd name="T29" fmla="*/ 90 h 390"/>
              <a:gd name="T30" fmla="*/ 210 w 248"/>
              <a:gd name="T31" fmla="*/ 84 h 390"/>
              <a:gd name="T32" fmla="*/ 194 w 248"/>
              <a:gd name="T33" fmla="*/ 88 h 390"/>
              <a:gd name="T34" fmla="*/ 182 w 248"/>
              <a:gd name="T35" fmla="*/ 98 h 390"/>
              <a:gd name="T36" fmla="*/ 182 w 248"/>
              <a:gd name="T37" fmla="*/ 98 h 390"/>
              <a:gd name="T38" fmla="*/ 84 w 248"/>
              <a:gd name="T39" fmla="*/ 156 h 390"/>
              <a:gd name="T40" fmla="*/ 74 w 248"/>
              <a:gd name="T41" fmla="*/ 160 h 390"/>
              <a:gd name="T42" fmla="*/ 70 w 248"/>
              <a:gd name="T43" fmla="*/ 170 h 390"/>
              <a:gd name="T44" fmla="*/ 80 w 248"/>
              <a:gd name="T45" fmla="*/ 184 h 390"/>
              <a:gd name="T46" fmla="*/ 146 w 248"/>
              <a:gd name="T47" fmla="*/ 186 h 390"/>
              <a:gd name="T48" fmla="*/ 172 w 248"/>
              <a:gd name="T49" fmla="*/ 160 h 390"/>
              <a:gd name="T50" fmla="*/ 138 w 248"/>
              <a:gd name="T51" fmla="*/ 222 h 390"/>
              <a:gd name="T52" fmla="*/ 146 w 248"/>
              <a:gd name="T53" fmla="*/ 212 h 390"/>
              <a:gd name="T54" fmla="*/ 142 w 248"/>
              <a:gd name="T55" fmla="*/ 204 h 390"/>
              <a:gd name="T56" fmla="*/ 50 w 248"/>
              <a:gd name="T57" fmla="*/ 202 h 390"/>
              <a:gd name="T58" fmla="*/ 42 w 248"/>
              <a:gd name="T59" fmla="*/ 204 h 390"/>
              <a:gd name="T60" fmla="*/ 38 w 248"/>
              <a:gd name="T61" fmla="*/ 212 h 390"/>
              <a:gd name="T62" fmla="*/ 46 w 248"/>
              <a:gd name="T63" fmla="*/ 222 h 390"/>
              <a:gd name="T64" fmla="*/ 104 w 248"/>
              <a:gd name="T65" fmla="*/ 224 h 390"/>
              <a:gd name="T66" fmla="*/ 98 w 248"/>
              <a:gd name="T67" fmla="*/ 226 h 390"/>
              <a:gd name="T68" fmla="*/ 94 w 248"/>
              <a:gd name="T69" fmla="*/ 228 h 390"/>
              <a:gd name="T70" fmla="*/ 0 w 248"/>
              <a:gd name="T71" fmla="*/ 324 h 390"/>
              <a:gd name="T72" fmla="*/ 6 w 248"/>
              <a:gd name="T73" fmla="*/ 344 h 390"/>
              <a:gd name="T74" fmla="*/ 20 w 248"/>
              <a:gd name="T75" fmla="*/ 350 h 390"/>
              <a:gd name="T76" fmla="*/ 88 w 248"/>
              <a:gd name="T77" fmla="*/ 290 h 390"/>
              <a:gd name="T78" fmla="*/ 90 w 248"/>
              <a:gd name="T79" fmla="*/ 378 h 390"/>
              <a:gd name="T80" fmla="*/ 108 w 248"/>
              <a:gd name="T81" fmla="*/ 390 h 390"/>
              <a:gd name="T82" fmla="*/ 116 w 248"/>
              <a:gd name="T83" fmla="*/ 388 h 390"/>
              <a:gd name="T84" fmla="*/ 128 w 248"/>
              <a:gd name="T85" fmla="*/ 370 h 390"/>
              <a:gd name="T86" fmla="*/ 216 w 248"/>
              <a:gd name="T87" fmla="*/ 284 h 390"/>
              <a:gd name="T88" fmla="*/ 236 w 248"/>
              <a:gd name="T89" fmla="*/ 282 h 390"/>
              <a:gd name="T90" fmla="*/ 248 w 248"/>
              <a:gd name="T91" fmla="*/ 264 h 390"/>
              <a:gd name="T92" fmla="*/ 248 w 248"/>
              <a:gd name="T93" fmla="*/ 120 h 390"/>
              <a:gd name="T94" fmla="*/ 28 w 248"/>
              <a:gd name="T95" fmla="*/ 202 h 390"/>
              <a:gd name="T96" fmla="*/ 36 w 248"/>
              <a:gd name="T97" fmla="*/ 208 h 390"/>
              <a:gd name="T98" fmla="*/ 42 w 248"/>
              <a:gd name="T99" fmla="*/ 206 h 390"/>
              <a:gd name="T100" fmla="*/ 44 w 248"/>
              <a:gd name="T101" fmla="*/ 196 h 390"/>
              <a:gd name="T102" fmla="*/ 16 w 248"/>
              <a:gd name="T103" fmla="*/ 118 h 390"/>
              <a:gd name="T104" fmla="*/ 8 w 248"/>
              <a:gd name="T105" fmla="*/ 116 h 390"/>
              <a:gd name="T106" fmla="*/ 2 w 248"/>
              <a:gd name="T107" fmla="*/ 120 h 390"/>
              <a:gd name="T108" fmla="*/ 28 w 248"/>
              <a:gd name="T109" fmla="*/ 20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" h="390">
                <a:moveTo>
                  <a:pt x="148" y="38"/>
                </a:moveTo>
                <a:lnTo>
                  <a:pt x="148" y="38"/>
                </a:lnTo>
                <a:lnTo>
                  <a:pt x="150" y="30"/>
                </a:lnTo>
                <a:lnTo>
                  <a:pt x="152" y="22"/>
                </a:lnTo>
                <a:lnTo>
                  <a:pt x="154" y="16"/>
                </a:lnTo>
                <a:lnTo>
                  <a:pt x="160" y="12"/>
                </a:lnTo>
                <a:lnTo>
                  <a:pt x="164" y="6"/>
                </a:lnTo>
                <a:lnTo>
                  <a:pt x="172" y="4"/>
                </a:lnTo>
                <a:lnTo>
                  <a:pt x="178" y="2"/>
                </a:lnTo>
                <a:lnTo>
                  <a:pt x="186" y="0"/>
                </a:lnTo>
                <a:lnTo>
                  <a:pt x="186" y="0"/>
                </a:lnTo>
                <a:lnTo>
                  <a:pt x="192" y="2"/>
                </a:lnTo>
                <a:lnTo>
                  <a:pt x="200" y="4"/>
                </a:lnTo>
                <a:lnTo>
                  <a:pt x="206" y="6"/>
                </a:lnTo>
                <a:lnTo>
                  <a:pt x="212" y="12"/>
                </a:lnTo>
                <a:lnTo>
                  <a:pt x="216" y="16"/>
                </a:lnTo>
                <a:lnTo>
                  <a:pt x="220" y="22"/>
                </a:lnTo>
                <a:lnTo>
                  <a:pt x="222" y="30"/>
                </a:lnTo>
                <a:lnTo>
                  <a:pt x="222" y="38"/>
                </a:lnTo>
                <a:lnTo>
                  <a:pt x="222" y="38"/>
                </a:lnTo>
                <a:lnTo>
                  <a:pt x="222" y="44"/>
                </a:lnTo>
                <a:lnTo>
                  <a:pt x="220" y="52"/>
                </a:lnTo>
                <a:lnTo>
                  <a:pt x="216" y="58"/>
                </a:lnTo>
                <a:lnTo>
                  <a:pt x="212" y="64"/>
                </a:lnTo>
                <a:lnTo>
                  <a:pt x="206" y="68"/>
                </a:lnTo>
                <a:lnTo>
                  <a:pt x="200" y="72"/>
                </a:lnTo>
                <a:lnTo>
                  <a:pt x="192" y="74"/>
                </a:lnTo>
                <a:lnTo>
                  <a:pt x="186" y="74"/>
                </a:lnTo>
                <a:lnTo>
                  <a:pt x="186" y="74"/>
                </a:lnTo>
                <a:lnTo>
                  <a:pt x="178" y="74"/>
                </a:lnTo>
                <a:lnTo>
                  <a:pt x="172" y="72"/>
                </a:lnTo>
                <a:lnTo>
                  <a:pt x="164" y="68"/>
                </a:lnTo>
                <a:lnTo>
                  <a:pt x="160" y="64"/>
                </a:lnTo>
                <a:lnTo>
                  <a:pt x="154" y="58"/>
                </a:lnTo>
                <a:lnTo>
                  <a:pt x="152" y="52"/>
                </a:lnTo>
                <a:lnTo>
                  <a:pt x="150" y="44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248" y="120"/>
                </a:moveTo>
                <a:lnTo>
                  <a:pt x="248" y="120"/>
                </a:lnTo>
                <a:lnTo>
                  <a:pt x="246" y="106"/>
                </a:lnTo>
                <a:lnTo>
                  <a:pt x="242" y="100"/>
                </a:lnTo>
                <a:lnTo>
                  <a:pt x="238" y="96"/>
                </a:lnTo>
                <a:lnTo>
                  <a:pt x="238" y="96"/>
                </a:lnTo>
                <a:lnTo>
                  <a:pt x="232" y="90"/>
                </a:lnTo>
                <a:lnTo>
                  <a:pt x="226" y="88"/>
                </a:lnTo>
                <a:lnTo>
                  <a:pt x="218" y="84"/>
                </a:lnTo>
                <a:lnTo>
                  <a:pt x="210" y="84"/>
                </a:lnTo>
                <a:lnTo>
                  <a:pt x="210" y="84"/>
                </a:lnTo>
                <a:lnTo>
                  <a:pt x="202" y="86"/>
                </a:lnTo>
                <a:lnTo>
                  <a:pt x="194" y="88"/>
                </a:lnTo>
                <a:lnTo>
                  <a:pt x="188" y="92"/>
                </a:lnTo>
                <a:lnTo>
                  <a:pt x="182" y="98"/>
                </a:lnTo>
                <a:lnTo>
                  <a:pt x="182" y="98"/>
                </a:lnTo>
                <a:lnTo>
                  <a:pt x="182" y="98"/>
                </a:lnTo>
                <a:lnTo>
                  <a:pt x="182" y="98"/>
                </a:lnTo>
                <a:lnTo>
                  <a:pt x="182" y="98"/>
                </a:lnTo>
                <a:lnTo>
                  <a:pt x="178" y="102"/>
                </a:lnTo>
                <a:lnTo>
                  <a:pt x="138" y="156"/>
                </a:lnTo>
                <a:lnTo>
                  <a:pt x="84" y="156"/>
                </a:lnTo>
                <a:lnTo>
                  <a:pt x="84" y="156"/>
                </a:lnTo>
                <a:lnTo>
                  <a:pt x="80" y="156"/>
                </a:lnTo>
                <a:lnTo>
                  <a:pt x="74" y="160"/>
                </a:lnTo>
                <a:lnTo>
                  <a:pt x="70" y="164"/>
                </a:lnTo>
                <a:lnTo>
                  <a:pt x="70" y="170"/>
                </a:lnTo>
                <a:lnTo>
                  <a:pt x="70" y="170"/>
                </a:lnTo>
                <a:lnTo>
                  <a:pt x="70" y="176"/>
                </a:lnTo>
                <a:lnTo>
                  <a:pt x="74" y="182"/>
                </a:lnTo>
                <a:lnTo>
                  <a:pt x="80" y="184"/>
                </a:lnTo>
                <a:lnTo>
                  <a:pt x="84" y="186"/>
                </a:lnTo>
                <a:lnTo>
                  <a:pt x="146" y="186"/>
                </a:lnTo>
                <a:lnTo>
                  <a:pt x="146" y="186"/>
                </a:lnTo>
                <a:lnTo>
                  <a:pt x="152" y="184"/>
                </a:lnTo>
                <a:lnTo>
                  <a:pt x="158" y="180"/>
                </a:lnTo>
                <a:lnTo>
                  <a:pt x="172" y="160"/>
                </a:lnTo>
                <a:lnTo>
                  <a:pt x="172" y="222"/>
                </a:lnTo>
                <a:lnTo>
                  <a:pt x="138" y="222"/>
                </a:lnTo>
                <a:lnTo>
                  <a:pt x="138" y="222"/>
                </a:lnTo>
                <a:lnTo>
                  <a:pt x="142" y="218"/>
                </a:lnTo>
                <a:lnTo>
                  <a:pt x="144" y="216"/>
                </a:lnTo>
                <a:lnTo>
                  <a:pt x="146" y="212"/>
                </a:lnTo>
                <a:lnTo>
                  <a:pt x="146" y="212"/>
                </a:lnTo>
                <a:lnTo>
                  <a:pt x="144" y="208"/>
                </a:lnTo>
                <a:lnTo>
                  <a:pt x="142" y="204"/>
                </a:lnTo>
                <a:lnTo>
                  <a:pt x="138" y="202"/>
                </a:lnTo>
                <a:lnTo>
                  <a:pt x="134" y="202"/>
                </a:lnTo>
                <a:lnTo>
                  <a:pt x="50" y="202"/>
                </a:lnTo>
                <a:lnTo>
                  <a:pt x="50" y="202"/>
                </a:lnTo>
                <a:lnTo>
                  <a:pt x="46" y="202"/>
                </a:lnTo>
                <a:lnTo>
                  <a:pt x="42" y="204"/>
                </a:lnTo>
                <a:lnTo>
                  <a:pt x="40" y="208"/>
                </a:lnTo>
                <a:lnTo>
                  <a:pt x="38" y="212"/>
                </a:lnTo>
                <a:lnTo>
                  <a:pt x="38" y="212"/>
                </a:lnTo>
                <a:lnTo>
                  <a:pt x="40" y="216"/>
                </a:lnTo>
                <a:lnTo>
                  <a:pt x="42" y="220"/>
                </a:lnTo>
                <a:lnTo>
                  <a:pt x="46" y="222"/>
                </a:lnTo>
                <a:lnTo>
                  <a:pt x="50" y="224"/>
                </a:lnTo>
                <a:lnTo>
                  <a:pt x="104" y="224"/>
                </a:lnTo>
                <a:lnTo>
                  <a:pt x="104" y="224"/>
                </a:lnTo>
                <a:lnTo>
                  <a:pt x="100" y="224"/>
                </a:lnTo>
                <a:lnTo>
                  <a:pt x="100" y="224"/>
                </a:lnTo>
                <a:lnTo>
                  <a:pt x="98" y="226"/>
                </a:lnTo>
                <a:lnTo>
                  <a:pt x="98" y="226"/>
                </a:lnTo>
                <a:lnTo>
                  <a:pt x="94" y="228"/>
                </a:lnTo>
                <a:lnTo>
                  <a:pt x="94" y="228"/>
                </a:lnTo>
                <a:lnTo>
                  <a:pt x="6" y="318"/>
                </a:lnTo>
                <a:lnTo>
                  <a:pt x="6" y="318"/>
                </a:lnTo>
                <a:lnTo>
                  <a:pt x="0" y="324"/>
                </a:lnTo>
                <a:lnTo>
                  <a:pt x="0" y="332"/>
                </a:lnTo>
                <a:lnTo>
                  <a:pt x="0" y="338"/>
                </a:lnTo>
                <a:lnTo>
                  <a:pt x="6" y="344"/>
                </a:lnTo>
                <a:lnTo>
                  <a:pt x="6" y="344"/>
                </a:lnTo>
                <a:lnTo>
                  <a:pt x="12" y="350"/>
                </a:lnTo>
                <a:lnTo>
                  <a:pt x="20" y="350"/>
                </a:lnTo>
                <a:lnTo>
                  <a:pt x="26" y="350"/>
                </a:lnTo>
                <a:lnTo>
                  <a:pt x="32" y="344"/>
                </a:lnTo>
                <a:lnTo>
                  <a:pt x="88" y="290"/>
                </a:lnTo>
                <a:lnTo>
                  <a:pt x="88" y="370"/>
                </a:lnTo>
                <a:lnTo>
                  <a:pt x="88" y="370"/>
                </a:lnTo>
                <a:lnTo>
                  <a:pt x="90" y="378"/>
                </a:lnTo>
                <a:lnTo>
                  <a:pt x="94" y="384"/>
                </a:lnTo>
                <a:lnTo>
                  <a:pt x="100" y="388"/>
                </a:lnTo>
                <a:lnTo>
                  <a:pt x="108" y="390"/>
                </a:lnTo>
                <a:lnTo>
                  <a:pt x="108" y="390"/>
                </a:lnTo>
                <a:lnTo>
                  <a:pt x="108" y="390"/>
                </a:lnTo>
                <a:lnTo>
                  <a:pt x="116" y="388"/>
                </a:lnTo>
                <a:lnTo>
                  <a:pt x="122" y="384"/>
                </a:lnTo>
                <a:lnTo>
                  <a:pt x="126" y="378"/>
                </a:lnTo>
                <a:lnTo>
                  <a:pt x="128" y="370"/>
                </a:lnTo>
                <a:lnTo>
                  <a:pt x="128" y="284"/>
                </a:lnTo>
                <a:lnTo>
                  <a:pt x="192" y="284"/>
                </a:lnTo>
                <a:lnTo>
                  <a:pt x="216" y="284"/>
                </a:lnTo>
                <a:lnTo>
                  <a:pt x="230" y="284"/>
                </a:lnTo>
                <a:lnTo>
                  <a:pt x="230" y="284"/>
                </a:lnTo>
                <a:lnTo>
                  <a:pt x="236" y="282"/>
                </a:lnTo>
                <a:lnTo>
                  <a:pt x="244" y="278"/>
                </a:lnTo>
                <a:lnTo>
                  <a:pt x="248" y="272"/>
                </a:lnTo>
                <a:lnTo>
                  <a:pt x="248" y="264"/>
                </a:lnTo>
                <a:lnTo>
                  <a:pt x="248" y="122"/>
                </a:lnTo>
                <a:lnTo>
                  <a:pt x="248" y="122"/>
                </a:lnTo>
                <a:lnTo>
                  <a:pt x="248" y="120"/>
                </a:lnTo>
                <a:lnTo>
                  <a:pt x="248" y="120"/>
                </a:lnTo>
                <a:close/>
                <a:moveTo>
                  <a:pt x="28" y="202"/>
                </a:moveTo>
                <a:lnTo>
                  <a:pt x="28" y="202"/>
                </a:lnTo>
                <a:lnTo>
                  <a:pt x="30" y="206"/>
                </a:lnTo>
                <a:lnTo>
                  <a:pt x="36" y="208"/>
                </a:lnTo>
                <a:lnTo>
                  <a:pt x="36" y="208"/>
                </a:lnTo>
                <a:lnTo>
                  <a:pt x="38" y="208"/>
                </a:lnTo>
                <a:lnTo>
                  <a:pt x="38" y="208"/>
                </a:lnTo>
                <a:lnTo>
                  <a:pt x="42" y="206"/>
                </a:lnTo>
                <a:lnTo>
                  <a:pt x="44" y="204"/>
                </a:lnTo>
                <a:lnTo>
                  <a:pt x="44" y="200"/>
                </a:lnTo>
                <a:lnTo>
                  <a:pt x="44" y="196"/>
                </a:lnTo>
                <a:lnTo>
                  <a:pt x="18" y="122"/>
                </a:lnTo>
                <a:lnTo>
                  <a:pt x="18" y="122"/>
                </a:lnTo>
                <a:lnTo>
                  <a:pt x="16" y="118"/>
                </a:lnTo>
                <a:lnTo>
                  <a:pt x="14" y="116"/>
                </a:lnTo>
                <a:lnTo>
                  <a:pt x="10" y="116"/>
                </a:lnTo>
                <a:lnTo>
                  <a:pt x="8" y="116"/>
                </a:lnTo>
                <a:lnTo>
                  <a:pt x="8" y="116"/>
                </a:lnTo>
                <a:lnTo>
                  <a:pt x="4" y="118"/>
                </a:lnTo>
                <a:lnTo>
                  <a:pt x="2" y="120"/>
                </a:lnTo>
                <a:lnTo>
                  <a:pt x="2" y="124"/>
                </a:lnTo>
                <a:lnTo>
                  <a:pt x="2" y="126"/>
                </a:lnTo>
                <a:lnTo>
                  <a:pt x="28" y="20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>
              <a:defRPr/>
            </a:pPr>
            <a:endParaRPr lang="en-GB" sz="1000" kern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3269272" y="3647520"/>
            <a:ext cx="345411" cy="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4709980" y="3644166"/>
            <a:ext cx="345411" cy="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6201443" y="3640813"/>
            <a:ext cx="345411" cy="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48659" y="3644165"/>
            <a:ext cx="345411" cy="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9291314" y="3634106"/>
            <a:ext cx="345411" cy="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538921" y="1049035"/>
            <a:ext cx="1575072" cy="1080296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00" i="1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Postcode Not Covered</a:t>
            </a:r>
          </a:p>
          <a:p>
            <a:pPr algn="ctr">
              <a:lnSpc>
                <a:spcPct val="107000"/>
              </a:lnSpc>
            </a:pPr>
            <a:r>
              <a:rPr lang="en-US" sz="1000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are still searching for helpers in your area. Enter email to be kept updated, or call 13 SALVOS for help. </a:t>
            </a:r>
            <a:endParaRPr lang="en-US" sz="1000" dirty="0">
              <a:solidFill>
                <a:schemeClr val="tx2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903800" y="1049035"/>
            <a:ext cx="1310781" cy="1080296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00" i="1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Need not matched immediately</a:t>
            </a:r>
          </a:p>
          <a:p>
            <a:pPr algn="ctr">
              <a:lnSpc>
                <a:spcPct val="107000"/>
              </a:lnSpc>
            </a:pPr>
            <a:r>
              <a:rPr lang="en-US" sz="1000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are still trying to match you with a Good Neighbour </a:t>
            </a:r>
          </a:p>
          <a:p>
            <a:pPr algn="ctr">
              <a:lnSpc>
                <a:spcPct val="107000"/>
              </a:lnSpc>
            </a:pPr>
            <a:r>
              <a:rPr lang="en-US" sz="1000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(every 4 – 6 hours)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8441506" y="1061584"/>
            <a:ext cx="1441262" cy="1191095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00" i="1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Unable to match by midday next day</a:t>
            </a:r>
          </a:p>
          <a:p>
            <a:pPr algn="ctr"/>
            <a:r>
              <a:rPr lang="en-US" sz="1000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 postcode host/ Central team will be in contact to provide help or alternative options</a:t>
            </a:r>
            <a:endParaRPr lang="en-US" sz="1000" dirty="0">
              <a:solidFill>
                <a:schemeClr val="tx2">
                  <a:lumMod val="6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0112631" y="1076869"/>
            <a:ext cx="1441262" cy="586314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00" i="1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Task Not Completed</a:t>
            </a:r>
          </a:p>
          <a:p>
            <a:pPr algn="ctr">
              <a:lnSpc>
                <a:spcPct val="107000"/>
              </a:lnSpc>
            </a:pPr>
            <a:r>
              <a:rPr lang="en-US" sz="1000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Contact Postcode Host or Central Team</a:t>
            </a:r>
            <a:endParaRPr lang="en-US" sz="1000" dirty="0">
              <a:solidFill>
                <a:schemeClr val="tx2">
                  <a:lumMod val="6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>
          <a:xfrm flipH="1" flipV="1">
            <a:off x="5576852" y="2129331"/>
            <a:ext cx="983" cy="1101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185608" y="1049035"/>
            <a:ext cx="1585512" cy="1080296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00" i="1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have selected I am available to help with  ‘phone calls’</a:t>
            </a:r>
          </a:p>
          <a:p>
            <a:pPr algn="ctr">
              <a:lnSpc>
                <a:spcPct val="107000"/>
              </a:lnSpc>
            </a:pPr>
            <a:r>
              <a:rPr lang="en-US" sz="1000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will automatically be directed to complete 5 x 5 minute training videos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 flipH="1" flipV="1">
            <a:off x="2702954" y="2129331"/>
            <a:ext cx="983" cy="1101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9" idx="4"/>
          </p:cNvCxnSpPr>
          <p:nvPr/>
        </p:nvCxnSpPr>
        <p:spPr>
          <a:xfrm flipH="1" flipV="1">
            <a:off x="7107273" y="2129331"/>
            <a:ext cx="983" cy="1101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10172875" y="1696792"/>
            <a:ext cx="1215" cy="155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93" y="334836"/>
            <a:ext cx="10972800" cy="523460"/>
          </a:xfr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AU" sz="2800" dirty="0" smtClean="0">
                <a:solidFill>
                  <a:schemeClr val="bg2"/>
                </a:solidFill>
                <a:latin typeface="+mn-lt"/>
              </a:rPr>
              <a:t>User Experience: I Want to Help!</a:t>
            </a:r>
            <a:endParaRPr lang="en-AU" sz="2800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46405"/>
              </p:ext>
            </p:extLst>
          </p:nvPr>
        </p:nvGraphicFramePr>
        <p:xfrm>
          <a:off x="1901146" y="4616873"/>
          <a:ext cx="9026441" cy="1489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1471">
                  <a:extLst>
                    <a:ext uri="{9D8B030D-6E8A-4147-A177-3AD203B41FA5}">
                      <a16:colId xmlns="" xmlns:a16="http://schemas.microsoft.com/office/drawing/2014/main" val="990053850"/>
                    </a:ext>
                  </a:extLst>
                </a:gridCol>
                <a:gridCol w="1592894">
                  <a:extLst>
                    <a:ext uri="{9D8B030D-6E8A-4147-A177-3AD203B41FA5}">
                      <a16:colId xmlns="" xmlns:a16="http://schemas.microsoft.com/office/drawing/2014/main" val="4222851698"/>
                    </a:ext>
                  </a:extLst>
                </a:gridCol>
                <a:gridCol w="1461945">
                  <a:extLst>
                    <a:ext uri="{9D8B030D-6E8A-4147-A177-3AD203B41FA5}">
                      <a16:colId xmlns="" xmlns:a16="http://schemas.microsoft.com/office/drawing/2014/main" val="4115590046"/>
                    </a:ext>
                  </a:extLst>
                </a:gridCol>
                <a:gridCol w="1509574">
                  <a:extLst>
                    <a:ext uri="{9D8B030D-6E8A-4147-A177-3AD203B41FA5}">
                      <a16:colId xmlns="" xmlns:a16="http://schemas.microsoft.com/office/drawing/2014/main" val="4153999328"/>
                    </a:ext>
                  </a:extLst>
                </a:gridCol>
                <a:gridCol w="1521471">
                  <a:extLst>
                    <a:ext uri="{9D8B030D-6E8A-4147-A177-3AD203B41FA5}">
                      <a16:colId xmlns="" xmlns:a16="http://schemas.microsoft.com/office/drawing/2014/main" val="1151059473"/>
                    </a:ext>
                  </a:extLst>
                </a:gridCol>
                <a:gridCol w="1419086"/>
              </a:tblGrid>
              <a:tr h="145035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baseline="0" dirty="0" smtClean="0"/>
                        <a:t>Postcode is ‘active’ when we have good neighbours in that postcode, or when a postcode ‘host’ is assigned</a:t>
                      </a:r>
                      <a:endParaRPr lang="en-AU" sz="1000" b="0" dirty="0"/>
                    </a:p>
                  </a:txBody>
                  <a:tcPr marL="72000" marR="36000"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baseline="0" dirty="0" smtClean="0"/>
                        <a:t>A verification process will be implemented, e.g. Data Zoo or mobile phone text code verification (tbc)</a:t>
                      </a:r>
                      <a:endParaRPr lang="en-AU" sz="1000" b="0" dirty="0"/>
                    </a:p>
                  </a:txBody>
                  <a:tcPr marL="72000" marR="36000" marT="72000"/>
                </a:tc>
                <a:tc>
                  <a:txBody>
                    <a:bodyPr/>
                    <a:lstStyle/>
                    <a:p>
                      <a:pPr marL="228600" marR="0" lvl="0" indent="-2286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Phone Support</a:t>
                      </a:r>
                    </a:p>
                    <a:p>
                      <a:pPr marL="228600" marR="0" lvl="0" indent="-2286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Person Support</a:t>
                      </a:r>
                    </a:p>
                    <a:p>
                      <a:endParaRPr lang="en-AU" sz="1000" b="0" dirty="0"/>
                    </a:p>
                  </a:txBody>
                  <a:tcPr marL="72000" marR="36000" marT="7200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b="0" baseline="0" dirty="0" smtClean="0"/>
                        <a:t>When requests are entered that fit my criteria, I will automatically receive the details.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b="0" baseline="0" dirty="0" smtClean="0"/>
                        <a:t>A postcode host may contact me directly re: unfulfilled needs on the platform</a:t>
                      </a:r>
                      <a:endParaRPr lang="en-AU" sz="1000" b="0" dirty="0"/>
                    </a:p>
                  </a:txBody>
                  <a:tcPr marL="72000" marR="36000"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dirty="0" smtClean="0"/>
                        <a:t>Notification</a:t>
                      </a:r>
                      <a:r>
                        <a:rPr lang="en-AU" sz="1000" b="0" baseline="0" dirty="0" smtClean="0"/>
                        <a:t> received connecting me with my good neighbour and providing all details</a:t>
                      </a:r>
                    </a:p>
                  </a:txBody>
                  <a:tcPr marL="72000" marR="36000"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dirty="0" smtClean="0"/>
                        <a:t>Feedback reviewed by post code host/ central team only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dirty="0" smtClean="0"/>
                        <a:t>Opportunity for good neighbour</a:t>
                      </a:r>
                      <a:r>
                        <a:rPr lang="en-AU" sz="1000" b="0" baseline="0" dirty="0" smtClean="0"/>
                        <a:t> to identify any other ways to help</a:t>
                      </a:r>
                      <a:endParaRPr lang="en-AU" sz="1000" b="0" dirty="0"/>
                    </a:p>
                  </a:txBody>
                  <a:tcPr marL="72000" marR="36000" marT="72000"/>
                </a:tc>
                <a:extLst>
                  <a:ext uri="{0D108BD9-81ED-4DB2-BD59-A6C34878D82A}">
                    <a16:rowId xmlns="" xmlns:a16="http://schemas.microsoft.com/office/drawing/2014/main" val="1703567751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945302" y="2619984"/>
            <a:ext cx="8984968" cy="337364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/>
          <p:cNvGrpSpPr/>
          <p:nvPr/>
        </p:nvGrpSpPr>
        <p:grpSpPr>
          <a:xfrm>
            <a:off x="732655" y="2233305"/>
            <a:ext cx="1168491" cy="848332"/>
            <a:chOff x="4100513" y="804863"/>
            <a:chExt cx="1141413" cy="828674"/>
          </a:xfrm>
          <a:solidFill>
            <a:schemeClr val="accent1"/>
          </a:solidFill>
        </p:grpSpPr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4325938" y="804863"/>
              <a:ext cx="431800" cy="4302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00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4100513" y="1247775"/>
              <a:ext cx="838200" cy="385762"/>
            </a:xfrm>
            <a:custGeom>
              <a:avLst/>
              <a:gdLst>
                <a:gd name="T0" fmla="*/ 303 w 386"/>
                <a:gd name="T1" fmla="*/ 63 h 178"/>
                <a:gd name="T2" fmla="*/ 310 w 386"/>
                <a:gd name="T3" fmla="*/ 23 h 178"/>
                <a:gd name="T4" fmla="*/ 263 w 386"/>
                <a:gd name="T5" fmla="*/ 0 h 178"/>
                <a:gd name="T6" fmla="*/ 203 w 386"/>
                <a:gd name="T7" fmla="*/ 68 h 178"/>
                <a:gd name="T8" fmla="*/ 144 w 386"/>
                <a:gd name="T9" fmla="*/ 0 h 178"/>
                <a:gd name="T10" fmla="*/ 0 w 386"/>
                <a:gd name="T11" fmla="*/ 178 h 178"/>
                <a:gd name="T12" fmla="*/ 386 w 386"/>
                <a:gd name="T13" fmla="*/ 178 h 178"/>
                <a:gd name="T14" fmla="*/ 303 w 386"/>
                <a:gd name="T15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178">
                  <a:moveTo>
                    <a:pt x="303" y="63"/>
                  </a:moveTo>
                  <a:cubicBezTo>
                    <a:pt x="303" y="49"/>
                    <a:pt x="306" y="36"/>
                    <a:pt x="310" y="23"/>
                  </a:cubicBezTo>
                  <a:cubicBezTo>
                    <a:pt x="296" y="13"/>
                    <a:pt x="280" y="5"/>
                    <a:pt x="263" y="0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71" y="24"/>
                    <a:pt x="15" y="93"/>
                    <a:pt x="0" y="178"/>
                  </a:cubicBezTo>
                  <a:cubicBezTo>
                    <a:pt x="386" y="178"/>
                    <a:pt x="386" y="178"/>
                    <a:pt x="386" y="178"/>
                  </a:cubicBezTo>
                  <a:cubicBezTo>
                    <a:pt x="338" y="162"/>
                    <a:pt x="303" y="117"/>
                    <a:pt x="30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00"/>
            </a:p>
          </p:txBody>
        </p:sp>
        <p:sp>
          <p:nvSpPr>
            <p:cNvPr id="10" name="Freeform 24"/>
            <p:cNvSpPr>
              <a:spLocks noEditPoints="1"/>
            </p:cNvSpPr>
            <p:nvPr/>
          </p:nvSpPr>
          <p:spPr bwMode="auto">
            <a:xfrm>
              <a:off x="4803776" y="1165225"/>
              <a:ext cx="438150" cy="438150"/>
            </a:xfrm>
            <a:custGeom>
              <a:avLst/>
              <a:gdLst>
                <a:gd name="T0" fmla="*/ 101 w 202"/>
                <a:gd name="T1" fmla="*/ 0 h 202"/>
                <a:gd name="T2" fmla="*/ 0 w 202"/>
                <a:gd name="T3" fmla="*/ 101 h 202"/>
                <a:gd name="T4" fmla="*/ 101 w 202"/>
                <a:gd name="T5" fmla="*/ 202 h 202"/>
                <a:gd name="T6" fmla="*/ 202 w 202"/>
                <a:gd name="T7" fmla="*/ 101 h 202"/>
                <a:gd name="T8" fmla="*/ 101 w 202"/>
                <a:gd name="T9" fmla="*/ 0 h 202"/>
                <a:gd name="T10" fmla="*/ 151 w 202"/>
                <a:gd name="T11" fmla="*/ 115 h 202"/>
                <a:gd name="T12" fmla="*/ 115 w 202"/>
                <a:gd name="T13" fmla="*/ 115 h 202"/>
                <a:gd name="T14" fmla="*/ 115 w 202"/>
                <a:gd name="T15" fmla="*/ 151 h 202"/>
                <a:gd name="T16" fmla="*/ 101 w 202"/>
                <a:gd name="T17" fmla="*/ 166 h 202"/>
                <a:gd name="T18" fmla="*/ 87 w 202"/>
                <a:gd name="T19" fmla="*/ 151 h 202"/>
                <a:gd name="T20" fmla="*/ 87 w 202"/>
                <a:gd name="T21" fmla="*/ 115 h 202"/>
                <a:gd name="T22" fmla="*/ 51 w 202"/>
                <a:gd name="T23" fmla="*/ 115 h 202"/>
                <a:gd name="T24" fmla="*/ 36 w 202"/>
                <a:gd name="T25" fmla="*/ 101 h 202"/>
                <a:gd name="T26" fmla="*/ 51 w 202"/>
                <a:gd name="T27" fmla="*/ 87 h 202"/>
                <a:gd name="T28" fmla="*/ 87 w 202"/>
                <a:gd name="T29" fmla="*/ 87 h 202"/>
                <a:gd name="T30" fmla="*/ 87 w 202"/>
                <a:gd name="T31" fmla="*/ 51 h 202"/>
                <a:gd name="T32" fmla="*/ 101 w 202"/>
                <a:gd name="T33" fmla="*/ 37 h 202"/>
                <a:gd name="T34" fmla="*/ 115 w 202"/>
                <a:gd name="T35" fmla="*/ 51 h 202"/>
                <a:gd name="T36" fmla="*/ 115 w 202"/>
                <a:gd name="T37" fmla="*/ 87 h 202"/>
                <a:gd name="T38" fmla="*/ 151 w 202"/>
                <a:gd name="T39" fmla="*/ 87 h 202"/>
                <a:gd name="T40" fmla="*/ 165 w 202"/>
                <a:gd name="T41" fmla="*/ 101 h 202"/>
                <a:gd name="T42" fmla="*/ 151 w 202"/>
                <a:gd name="T43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202">
                  <a:moveTo>
                    <a:pt x="101" y="0"/>
                  </a:move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2"/>
                    <a:pt x="101" y="202"/>
                  </a:cubicBezTo>
                  <a:cubicBezTo>
                    <a:pt x="157" y="202"/>
                    <a:pt x="202" y="157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lose/>
                  <a:moveTo>
                    <a:pt x="151" y="115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59"/>
                    <a:pt x="109" y="166"/>
                    <a:pt x="101" y="166"/>
                  </a:cubicBezTo>
                  <a:cubicBezTo>
                    <a:pt x="93" y="166"/>
                    <a:pt x="87" y="159"/>
                    <a:pt x="87" y="151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3" y="115"/>
                    <a:pt x="36" y="109"/>
                    <a:pt x="36" y="101"/>
                  </a:cubicBezTo>
                  <a:cubicBezTo>
                    <a:pt x="36" y="93"/>
                    <a:pt x="43" y="87"/>
                    <a:pt x="51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3"/>
                    <a:pt x="93" y="37"/>
                    <a:pt x="101" y="37"/>
                  </a:cubicBezTo>
                  <a:cubicBezTo>
                    <a:pt x="109" y="37"/>
                    <a:pt x="115" y="43"/>
                    <a:pt x="115" y="51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51" y="87"/>
                    <a:pt x="151" y="87"/>
                    <a:pt x="151" y="87"/>
                  </a:cubicBezTo>
                  <a:cubicBezTo>
                    <a:pt x="159" y="87"/>
                    <a:pt x="165" y="93"/>
                    <a:pt x="165" y="101"/>
                  </a:cubicBezTo>
                  <a:cubicBezTo>
                    <a:pt x="165" y="109"/>
                    <a:pt x="159" y="115"/>
                    <a:pt x="151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0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56616"/>
              </p:ext>
            </p:extLst>
          </p:nvPr>
        </p:nvGraphicFramePr>
        <p:xfrm>
          <a:off x="495718" y="3310913"/>
          <a:ext cx="150395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3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014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“Good Neighbours”</a:t>
                      </a:r>
                      <a:endParaRPr lang="en-GB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22479"/>
              </p:ext>
            </p:extLst>
          </p:nvPr>
        </p:nvGraphicFramePr>
        <p:xfrm>
          <a:off x="2040725" y="3277216"/>
          <a:ext cx="1272836" cy="10150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28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15027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enter</a:t>
                      </a: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my postcode and click on “I want to help"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1944"/>
              </p:ext>
            </p:extLst>
          </p:nvPr>
        </p:nvGraphicFramePr>
        <p:xfrm>
          <a:off x="3486966" y="3241238"/>
          <a:ext cx="1356264" cy="143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4058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</a:t>
                      </a:r>
                      <a:r>
                        <a:rPr lang="en-A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on-boarded to the platform by entering my details, accepting T&amp;C’s and having required security information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35726"/>
              </p:ext>
            </p:extLst>
          </p:nvPr>
        </p:nvGraphicFramePr>
        <p:xfrm>
          <a:off x="5055408" y="3248075"/>
          <a:ext cx="1178841" cy="12405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8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4058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choose </a:t>
                      </a: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type of help I can provide from 2 options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(Phase 1)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89513"/>
              </p:ext>
            </p:extLst>
          </p:nvPr>
        </p:nvGraphicFramePr>
        <p:xfrm>
          <a:off x="6444677" y="3373593"/>
          <a:ext cx="1325191" cy="10150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5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15027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‘go live’ on the platform, and await my matches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03754"/>
              </p:ext>
            </p:extLst>
          </p:nvPr>
        </p:nvGraphicFramePr>
        <p:xfrm>
          <a:off x="7994070" y="3277216"/>
          <a:ext cx="1297244" cy="14661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7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6615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receive notification</a:t>
                      </a: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have been </a:t>
                      </a: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matched with a neighbour in need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296030" y="2439296"/>
            <a:ext cx="787412" cy="788679"/>
            <a:chOff x="2589532" y="845608"/>
            <a:chExt cx="638415" cy="639442"/>
          </a:xfrm>
        </p:grpSpPr>
        <p:sp>
          <p:nvSpPr>
            <p:cNvPr id="18" name="Oval 17"/>
            <p:cNvSpPr/>
            <p:nvPr/>
          </p:nvSpPr>
          <p:spPr>
            <a:xfrm>
              <a:off x="2589532" y="845608"/>
              <a:ext cx="638415" cy="63944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648654" y="878810"/>
              <a:ext cx="520169" cy="476455"/>
              <a:chOff x="2192338" y="725488"/>
              <a:chExt cx="1155700" cy="906462"/>
            </a:xfrm>
            <a:solidFill>
              <a:schemeClr val="accent1"/>
            </a:solidFill>
          </p:grpSpPr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192338" y="1552575"/>
                <a:ext cx="1155700" cy="79375"/>
              </a:xfrm>
              <a:custGeom>
                <a:avLst/>
                <a:gdLst>
                  <a:gd name="T0" fmla="*/ 0 w 728"/>
                  <a:gd name="T1" fmla="*/ 0 h 50"/>
                  <a:gd name="T2" fmla="*/ 728 w 728"/>
                  <a:gd name="T3" fmla="*/ 0 h 50"/>
                  <a:gd name="T4" fmla="*/ 728 w 728"/>
                  <a:gd name="T5" fmla="*/ 50 h 50"/>
                  <a:gd name="T6" fmla="*/ 0 w 728"/>
                  <a:gd name="T7" fmla="*/ 50 h 50"/>
                  <a:gd name="T8" fmla="*/ 0 w 728"/>
                  <a:gd name="T9" fmla="*/ 0 h 50"/>
                  <a:gd name="T10" fmla="*/ 0 w 728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8" h="50">
                    <a:moveTo>
                      <a:pt x="0" y="0"/>
                    </a:moveTo>
                    <a:lnTo>
                      <a:pt x="728" y="0"/>
                    </a:lnTo>
                    <a:lnTo>
                      <a:pt x="728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2282826" y="1131888"/>
                <a:ext cx="950913" cy="398462"/>
              </a:xfrm>
              <a:custGeom>
                <a:avLst/>
                <a:gdLst>
                  <a:gd name="T0" fmla="*/ 50 w 365"/>
                  <a:gd name="T1" fmla="*/ 153 h 153"/>
                  <a:gd name="T2" fmla="*/ 50 w 365"/>
                  <a:gd name="T3" fmla="*/ 148 h 153"/>
                  <a:gd name="T4" fmla="*/ 31 w 365"/>
                  <a:gd name="T5" fmla="*/ 134 h 153"/>
                  <a:gd name="T6" fmla="*/ 11 w 365"/>
                  <a:gd name="T7" fmla="*/ 148 h 153"/>
                  <a:gd name="T8" fmla="*/ 11 w 365"/>
                  <a:gd name="T9" fmla="*/ 153 h 153"/>
                  <a:gd name="T10" fmla="*/ 6 w 365"/>
                  <a:gd name="T11" fmla="*/ 153 h 153"/>
                  <a:gd name="T12" fmla="*/ 0 w 365"/>
                  <a:gd name="T13" fmla="*/ 136 h 153"/>
                  <a:gd name="T14" fmla="*/ 26 w 365"/>
                  <a:gd name="T15" fmla="*/ 107 h 153"/>
                  <a:gd name="T16" fmla="*/ 65 w 365"/>
                  <a:gd name="T17" fmla="*/ 69 h 153"/>
                  <a:gd name="T18" fmla="*/ 81 w 365"/>
                  <a:gd name="T19" fmla="*/ 37 h 153"/>
                  <a:gd name="T20" fmla="*/ 141 w 365"/>
                  <a:gd name="T21" fmla="*/ 0 h 153"/>
                  <a:gd name="T22" fmla="*/ 151 w 365"/>
                  <a:gd name="T23" fmla="*/ 0 h 153"/>
                  <a:gd name="T24" fmla="*/ 197 w 365"/>
                  <a:gd name="T25" fmla="*/ 42 h 153"/>
                  <a:gd name="T26" fmla="*/ 242 w 365"/>
                  <a:gd name="T27" fmla="*/ 0 h 153"/>
                  <a:gd name="T28" fmla="*/ 253 w 365"/>
                  <a:gd name="T29" fmla="*/ 0 h 153"/>
                  <a:gd name="T30" fmla="*/ 317 w 365"/>
                  <a:gd name="T31" fmla="*/ 44 h 153"/>
                  <a:gd name="T32" fmla="*/ 318 w 365"/>
                  <a:gd name="T33" fmla="*/ 46 h 153"/>
                  <a:gd name="T34" fmla="*/ 356 w 365"/>
                  <a:gd name="T35" fmla="*/ 120 h 153"/>
                  <a:gd name="T36" fmla="*/ 338 w 365"/>
                  <a:gd name="T37" fmla="*/ 153 h 153"/>
                  <a:gd name="T38" fmla="*/ 298 w 365"/>
                  <a:gd name="T39" fmla="*/ 153 h 153"/>
                  <a:gd name="T40" fmla="*/ 284 w 365"/>
                  <a:gd name="T41" fmla="*/ 153 h 153"/>
                  <a:gd name="T42" fmla="*/ 287 w 365"/>
                  <a:gd name="T43" fmla="*/ 144 h 153"/>
                  <a:gd name="T44" fmla="*/ 292 w 365"/>
                  <a:gd name="T45" fmla="*/ 62 h 153"/>
                  <a:gd name="T46" fmla="*/ 273 w 365"/>
                  <a:gd name="T47" fmla="*/ 42 h 153"/>
                  <a:gd name="T48" fmla="*/ 121 w 365"/>
                  <a:gd name="T49" fmla="*/ 42 h 153"/>
                  <a:gd name="T50" fmla="*/ 102 w 365"/>
                  <a:gd name="T51" fmla="*/ 62 h 153"/>
                  <a:gd name="T52" fmla="*/ 107 w 365"/>
                  <a:gd name="T53" fmla="*/ 144 h 153"/>
                  <a:gd name="T54" fmla="*/ 110 w 365"/>
                  <a:gd name="T55" fmla="*/ 153 h 153"/>
                  <a:gd name="T56" fmla="*/ 50 w 365"/>
                  <a:gd name="T5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5" h="153">
                    <a:moveTo>
                      <a:pt x="50" y="153"/>
                    </a:moveTo>
                    <a:cubicBezTo>
                      <a:pt x="50" y="152"/>
                      <a:pt x="50" y="150"/>
                      <a:pt x="50" y="148"/>
                    </a:cubicBezTo>
                    <a:cubicBezTo>
                      <a:pt x="50" y="140"/>
                      <a:pt x="41" y="134"/>
                      <a:pt x="31" y="134"/>
                    </a:cubicBezTo>
                    <a:cubicBezTo>
                      <a:pt x="20" y="134"/>
                      <a:pt x="11" y="140"/>
                      <a:pt x="11" y="148"/>
                    </a:cubicBezTo>
                    <a:cubicBezTo>
                      <a:pt x="11" y="150"/>
                      <a:pt x="11" y="152"/>
                      <a:pt x="11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2" y="148"/>
                      <a:pt x="0" y="142"/>
                      <a:pt x="0" y="136"/>
                    </a:cubicBezTo>
                    <a:cubicBezTo>
                      <a:pt x="0" y="123"/>
                      <a:pt x="11" y="111"/>
                      <a:pt x="26" y="107"/>
                    </a:cubicBezTo>
                    <a:cubicBezTo>
                      <a:pt x="44" y="102"/>
                      <a:pt x="57" y="85"/>
                      <a:pt x="65" y="69"/>
                    </a:cubicBezTo>
                    <a:cubicBezTo>
                      <a:pt x="71" y="57"/>
                      <a:pt x="73" y="48"/>
                      <a:pt x="81" y="37"/>
                    </a:cubicBezTo>
                    <a:cubicBezTo>
                      <a:pt x="95" y="17"/>
                      <a:pt x="116" y="0"/>
                      <a:pt x="14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64" y="12"/>
                      <a:pt x="181" y="42"/>
                      <a:pt x="197" y="42"/>
                    </a:cubicBezTo>
                    <a:cubicBezTo>
                      <a:pt x="213" y="42"/>
                      <a:pt x="229" y="13"/>
                      <a:pt x="242" y="0"/>
                    </a:cubicBezTo>
                    <a:cubicBezTo>
                      <a:pt x="253" y="0"/>
                      <a:pt x="253" y="0"/>
                      <a:pt x="253" y="0"/>
                    </a:cubicBezTo>
                    <a:cubicBezTo>
                      <a:pt x="281" y="0"/>
                      <a:pt x="304" y="21"/>
                      <a:pt x="317" y="44"/>
                    </a:cubicBezTo>
                    <a:cubicBezTo>
                      <a:pt x="318" y="45"/>
                      <a:pt x="318" y="46"/>
                      <a:pt x="318" y="46"/>
                    </a:cubicBezTo>
                    <a:cubicBezTo>
                      <a:pt x="326" y="59"/>
                      <a:pt x="347" y="98"/>
                      <a:pt x="356" y="120"/>
                    </a:cubicBezTo>
                    <a:cubicBezTo>
                      <a:pt x="365" y="141"/>
                      <a:pt x="362" y="153"/>
                      <a:pt x="338" y="153"/>
                    </a:cubicBezTo>
                    <a:cubicBezTo>
                      <a:pt x="298" y="153"/>
                      <a:pt x="298" y="153"/>
                      <a:pt x="298" y="153"/>
                    </a:cubicBezTo>
                    <a:cubicBezTo>
                      <a:pt x="284" y="153"/>
                      <a:pt x="284" y="153"/>
                      <a:pt x="284" y="153"/>
                    </a:cubicBezTo>
                    <a:cubicBezTo>
                      <a:pt x="285" y="151"/>
                      <a:pt x="287" y="147"/>
                      <a:pt x="287" y="144"/>
                    </a:cubicBezTo>
                    <a:cubicBezTo>
                      <a:pt x="292" y="62"/>
                      <a:pt x="292" y="62"/>
                      <a:pt x="292" y="62"/>
                    </a:cubicBezTo>
                    <a:cubicBezTo>
                      <a:pt x="293" y="51"/>
                      <a:pt x="283" y="42"/>
                      <a:pt x="273" y="42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11" y="42"/>
                      <a:pt x="101" y="51"/>
                      <a:pt x="102" y="62"/>
                    </a:cubicBezTo>
                    <a:cubicBezTo>
                      <a:pt x="107" y="144"/>
                      <a:pt x="107" y="144"/>
                      <a:pt x="107" y="144"/>
                    </a:cubicBezTo>
                    <a:cubicBezTo>
                      <a:pt x="107" y="147"/>
                      <a:pt x="108" y="151"/>
                      <a:pt x="110" y="153"/>
                    </a:cubicBezTo>
                    <a:cubicBezTo>
                      <a:pt x="90" y="153"/>
                      <a:pt x="70" y="153"/>
                      <a:pt x="50" y="153"/>
                    </a:cubicBezTo>
                    <a:close/>
                  </a:path>
                </a:pathLst>
              </a:custGeom>
              <a:solidFill>
                <a:schemeClr val="tx2"/>
              </a:solidFill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/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2566988" y="1262063"/>
                <a:ext cx="457200" cy="273050"/>
              </a:xfrm>
              <a:custGeom>
                <a:avLst/>
                <a:gdLst>
                  <a:gd name="T0" fmla="*/ 158 w 176"/>
                  <a:gd name="T1" fmla="*/ 105 h 105"/>
                  <a:gd name="T2" fmla="*/ 18 w 176"/>
                  <a:gd name="T3" fmla="*/ 105 h 105"/>
                  <a:gd name="T4" fmla="*/ 5 w 176"/>
                  <a:gd name="T5" fmla="*/ 93 h 105"/>
                  <a:gd name="T6" fmla="*/ 0 w 176"/>
                  <a:gd name="T7" fmla="*/ 11 h 105"/>
                  <a:gd name="T8" fmla="*/ 3 w 176"/>
                  <a:gd name="T9" fmla="*/ 4 h 105"/>
                  <a:gd name="T10" fmla="*/ 12 w 176"/>
                  <a:gd name="T11" fmla="*/ 0 h 105"/>
                  <a:gd name="T12" fmla="*/ 164 w 176"/>
                  <a:gd name="T13" fmla="*/ 0 h 105"/>
                  <a:gd name="T14" fmla="*/ 173 w 176"/>
                  <a:gd name="T15" fmla="*/ 4 h 105"/>
                  <a:gd name="T16" fmla="*/ 176 w 176"/>
                  <a:gd name="T17" fmla="*/ 11 h 105"/>
                  <a:gd name="T18" fmla="*/ 170 w 176"/>
                  <a:gd name="T19" fmla="*/ 93 h 105"/>
                  <a:gd name="T20" fmla="*/ 158 w 176"/>
                  <a:gd name="T21" fmla="*/ 105 h 105"/>
                  <a:gd name="T22" fmla="*/ 12 w 176"/>
                  <a:gd name="T23" fmla="*/ 3 h 105"/>
                  <a:gd name="T24" fmla="*/ 5 w 176"/>
                  <a:gd name="T25" fmla="*/ 6 h 105"/>
                  <a:gd name="T26" fmla="*/ 3 w 176"/>
                  <a:gd name="T27" fmla="*/ 11 h 105"/>
                  <a:gd name="T28" fmla="*/ 8 w 176"/>
                  <a:gd name="T29" fmla="*/ 93 h 105"/>
                  <a:gd name="T30" fmla="*/ 18 w 176"/>
                  <a:gd name="T31" fmla="*/ 102 h 105"/>
                  <a:gd name="T32" fmla="*/ 158 w 176"/>
                  <a:gd name="T33" fmla="*/ 102 h 105"/>
                  <a:gd name="T34" fmla="*/ 167 w 176"/>
                  <a:gd name="T35" fmla="*/ 93 h 105"/>
                  <a:gd name="T36" fmla="*/ 173 w 176"/>
                  <a:gd name="T37" fmla="*/ 11 h 105"/>
                  <a:gd name="T38" fmla="*/ 171 w 176"/>
                  <a:gd name="T39" fmla="*/ 6 h 105"/>
                  <a:gd name="T40" fmla="*/ 164 w 176"/>
                  <a:gd name="T41" fmla="*/ 3 h 105"/>
                  <a:gd name="T42" fmla="*/ 12 w 176"/>
                  <a:gd name="T4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5">
                    <a:moveTo>
                      <a:pt x="158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1" y="105"/>
                      <a:pt x="6" y="100"/>
                      <a:pt x="5" y="9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6"/>
                      <a:pt x="3" y="4"/>
                    </a:cubicBezTo>
                    <a:cubicBezTo>
                      <a:pt x="5" y="1"/>
                      <a:pt x="9" y="0"/>
                      <a:pt x="12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7" y="0"/>
                      <a:pt x="171" y="1"/>
                      <a:pt x="173" y="4"/>
                    </a:cubicBezTo>
                    <a:cubicBezTo>
                      <a:pt x="175" y="6"/>
                      <a:pt x="176" y="9"/>
                      <a:pt x="176" y="11"/>
                    </a:cubicBezTo>
                    <a:cubicBezTo>
                      <a:pt x="170" y="93"/>
                      <a:pt x="170" y="93"/>
                      <a:pt x="170" y="93"/>
                    </a:cubicBezTo>
                    <a:cubicBezTo>
                      <a:pt x="170" y="100"/>
                      <a:pt x="165" y="105"/>
                      <a:pt x="158" y="105"/>
                    </a:cubicBezTo>
                    <a:close/>
                    <a:moveTo>
                      <a:pt x="12" y="3"/>
                    </a:moveTo>
                    <a:cubicBezTo>
                      <a:pt x="10" y="3"/>
                      <a:pt x="7" y="4"/>
                      <a:pt x="5" y="6"/>
                    </a:cubicBezTo>
                    <a:cubicBezTo>
                      <a:pt x="4" y="7"/>
                      <a:pt x="3" y="9"/>
                      <a:pt x="3" y="11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8"/>
                      <a:pt x="13" y="102"/>
                      <a:pt x="18" y="102"/>
                    </a:cubicBez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63" y="102"/>
                      <a:pt x="167" y="98"/>
                      <a:pt x="167" y="93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9"/>
                      <a:pt x="172" y="7"/>
                      <a:pt x="171" y="6"/>
                    </a:cubicBezTo>
                    <a:cubicBezTo>
                      <a:pt x="169" y="4"/>
                      <a:pt x="166" y="3"/>
                      <a:pt x="164" y="3"/>
                    </a:cubicBezTo>
                    <a:lnTo>
                      <a:pt x="12" y="3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2743201" y="1111250"/>
                <a:ext cx="101600" cy="130175"/>
              </a:xfrm>
              <a:custGeom>
                <a:avLst/>
                <a:gdLst>
                  <a:gd name="T0" fmla="*/ 0 w 39"/>
                  <a:gd name="T1" fmla="*/ 49 h 50"/>
                  <a:gd name="T2" fmla="*/ 20 w 39"/>
                  <a:gd name="T3" fmla="*/ 50 h 50"/>
                  <a:gd name="T4" fmla="*/ 39 w 39"/>
                  <a:gd name="T5" fmla="*/ 50 h 50"/>
                  <a:gd name="T6" fmla="*/ 29 w 39"/>
                  <a:gd name="T7" fmla="*/ 16 h 50"/>
                  <a:gd name="T8" fmla="*/ 31 w 39"/>
                  <a:gd name="T9" fmla="*/ 12 h 50"/>
                  <a:gd name="T10" fmla="*/ 31 w 39"/>
                  <a:gd name="T11" fmla="*/ 5 h 50"/>
                  <a:gd name="T12" fmla="*/ 26 w 39"/>
                  <a:gd name="T13" fmla="*/ 0 h 50"/>
                  <a:gd name="T14" fmla="*/ 13 w 39"/>
                  <a:gd name="T15" fmla="*/ 0 h 50"/>
                  <a:gd name="T16" fmla="*/ 9 w 39"/>
                  <a:gd name="T17" fmla="*/ 5 h 50"/>
                  <a:gd name="T18" fmla="*/ 9 w 39"/>
                  <a:gd name="T19" fmla="*/ 12 h 50"/>
                  <a:gd name="T20" fmla="*/ 11 w 39"/>
                  <a:gd name="T21" fmla="*/ 16 h 50"/>
                  <a:gd name="T22" fmla="*/ 0 w 39"/>
                  <a:gd name="T2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50">
                    <a:moveTo>
                      <a:pt x="0" y="49"/>
                    </a:moveTo>
                    <a:cubicBezTo>
                      <a:pt x="0" y="49"/>
                      <a:pt x="7" y="50"/>
                      <a:pt x="20" y="50"/>
                    </a:cubicBezTo>
                    <a:cubicBezTo>
                      <a:pt x="33" y="50"/>
                      <a:pt x="39" y="50"/>
                      <a:pt x="39" y="50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0" y="15"/>
                      <a:pt x="31" y="14"/>
                      <a:pt x="31" y="12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8" y="0"/>
                      <a:pt x="2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9" y="2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4"/>
                      <a:pt x="10" y="15"/>
                      <a:pt x="11" y="16"/>
                    </a:cubicBezTo>
                    <a:lnTo>
                      <a:pt x="0" y="49"/>
                    </a:lnTo>
                    <a:close/>
                  </a:path>
                </a:pathLst>
              </a:cu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/>
              </a:p>
            </p:txBody>
          </p:sp>
          <p:sp>
            <p:nvSpPr>
              <p:cNvPr id="24" name="Freeform 17"/>
              <p:cNvSpPr>
                <a:spLocks noEditPoints="1"/>
              </p:cNvSpPr>
              <p:nvPr/>
            </p:nvSpPr>
            <p:spPr bwMode="auto">
              <a:xfrm>
                <a:off x="2619376" y="725488"/>
                <a:ext cx="350838" cy="361950"/>
              </a:xfrm>
              <a:custGeom>
                <a:avLst/>
                <a:gdLst>
                  <a:gd name="T0" fmla="*/ 68 w 135"/>
                  <a:gd name="T1" fmla="*/ 0 h 139"/>
                  <a:gd name="T2" fmla="*/ 0 w 135"/>
                  <a:gd name="T3" fmla="*/ 69 h 139"/>
                  <a:gd name="T4" fmla="*/ 68 w 135"/>
                  <a:gd name="T5" fmla="*/ 139 h 139"/>
                  <a:gd name="T6" fmla="*/ 135 w 135"/>
                  <a:gd name="T7" fmla="*/ 69 h 139"/>
                  <a:gd name="T8" fmla="*/ 68 w 135"/>
                  <a:gd name="T9" fmla="*/ 0 h 139"/>
                  <a:gd name="T10" fmla="*/ 68 w 135"/>
                  <a:gd name="T11" fmla="*/ 127 h 139"/>
                  <a:gd name="T12" fmla="*/ 12 w 135"/>
                  <a:gd name="T13" fmla="*/ 72 h 139"/>
                  <a:gd name="T14" fmla="*/ 37 w 135"/>
                  <a:gd name="T15" fmla="*/ 28 h 139"/>
                  <a:gd name="T16" fmla="*/ 103 w 135"/>
                  <a:gd name="T17" fmla="*/ 58 h 139"/>
                  <a:gd name="T18" fmla="*/ 122 w 135"/>
                  <a:gd name="T19" fmla="*/ 56 h 139"/>
                  <a:gd name="T20" fmla="*/ 124 w 135"/>
                  <a:gd name="T21" fmla="*/ 69 h 139"/>
                  <a:gd name="T22" fmla="*/ 68 w 135"/>
                  <a:gd name="T23" fmla="*/ 12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139">
                    <a:moveTo>
                      <a:pt x="68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8"/>
                      <a:pt x="31" y="139"/>
                      <a:pt x="68" y="139"/>
                    </a:cubicBezTo>
                    <a:cubicBezTo>
                      <a:pt x="105" y="139"/>
                      <a:pt x="135" y="108"/>
                      <a:pt x="135" y="69"/>
                    </a:cubicBezTo>
                    <a:cubicBezTo>
                      <a:pt x="135" y="31"/>
                      <a:pt x="105" y="0"/>
                      <a:pt x="68" y="0"/>
                    </a:cubicBezTo>
                    <a:close/>
                    <a:moveTo>
                      <a:pt x="68" y="127"/>
                    </a:moveTo>
                    <a:cubicBezTo>
                      <a:pt x="38" y="127"/>
                      <a:pt x="14" y="103"/>
                      <a:pt x="12" y="72"/>
                    </a:cubicBezTo>
                    <a:cubicBezTo>
                      <a:pt x="25" y="61"/>
                      <a:pt x="34" y="46"/>
                      <a:pt x="37" y="28"/>
                    </a:cubicBezTo>
                    <a:cubicBezTo>
                      <a:pt x="52" y="46"/>
                      <a:pt x="76" y="58"/>
                      <a:pt x="103" y="58"/>
                    </a:cubicBezTo>
                    <a:cubicBezTo>
                      <a:pt x="110" y="58"/>
                      <a:pt x="116" y="57"/>
                      <a:pt x="122" y="56"/>
                    </a:cubicBezTo>
                    <a:cubicBezTo>
                      <a:pt x="123" y="60"/>
                      <a:pt x="124" y="65"/>
                      <a:pt x="124" y="69"/>
                    </a:cubicBezTo>
                    <a:cubicBezTo>
                      <a:pt x="124" y="101"/>
                      <a:pt x="99" y="127"/>
                      <a:pt x="68" y="127"/>
                    </a:cubicBezTo>
                    <a:close/>
                  </a:path>
                </a:pathLst>
              </a:custGeom>
              <a:solidFill>
                <a:schemeClr val="tx2"/>
              </a:solidFill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/>
              </a:p>
            </p:txBody>
          </p:sp>
        </p:grpSp>
      </p:grpSp>
      <p:sp>
        <p:nvSpPr>
          <p:cNvPr id="26" name="Oval 25"/>
          <p:cNvSpPr/>
          <p:nvPr/>
        </p:nvSpPr>
        <p:spPr>
          <a:xfrm>
            <a:off x="5195847" y="2434134"/>
            <a:ext cx="790354" cy="7903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3721234" y="2434134"/>
            <a:ext cx="790354" cy="7903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/>
          <p:cNvSpPr/>
          <p:nvPr/>
        </p:nvSpPr>
        <p:spPr>
          <a:xfrm>
            <a:off x="6713079" y="2440530"/>
            <a:ext cx="790354" cy="7903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Oval 51"/>
          <p:cNvSpPr/>
          <p:nvPr/>
        </p:nvSpPr>
        <p:spPr>
          <a:xfrm>
            <a:off x="8230223" y="2423286"/>
            <a:ext cx="790354" cy="7903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79984"/>
              </p:ext>
            </p:extLst>
          </p:nvPr>
        </p:nvGraphicFramePr>
        <p:xfrm>
          <a:off x="9603189" y="3339073"/>
          <a:ext cx="1171929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1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433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 the task, mark task as complete and</a:t>
                      </a:r>
                      <a:r>
                        <a:rPr lang="en-A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feedback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Oval 67"/>
          <p:cNvSpPr/>
          <p:nvPr/>
        </p:nvSpPr>
        <p:spPr>
          <a:xfrm>
            <a:off x="9758889" y="2434134"/>
            <a:ext cx="790354" cy="7903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" name="Freeform 4985"/>
          <p:cNvSpPr>
            <a:spLocks noEditPoints="1"/>
          </p:cNvSpPr>
          <p:nvPr/>
        </p:nvSpPr>
        <p:spPr bwMode="auto">
          <a:xfrm>
            <a:off x="9898501" y="2604604"/>
            <a:ext cx="445964" cy="424475"/>
          </a:xfrm>
          <a:custGeom>
            <a:avLst/>
            <a:gdLst>
              <a:gd name="T0" fmla="*/ 282 w 320"/>
              <a:gd name="T1" fmla="*/ 112 h 292"/>
              <a:gd name="T2" fmla="*/ 294 w 320"/>
              <a:gd name="T3" fmla="*/ 114 h 292"/>
              <a:gd name="T4" fmla="*/ 308 w 320"/>
              <a:gd name="T5" fmla="*/ 120 h 292"/>
              <a:gd name="T6" fmla="*/ 320 w 320"/>
              <a:gd name="T7" fmla="*/ 138 h 292"/>
              <a:gd name="T8" fmla="*/ 320 w 320"/>
              <a:gd name="T9" fmla="*/ 196 h 292"/>
              <a:gd name="T10" fmla="*/ 320 w 320"/>
              <a:gd name="T11" fmla="*/ 202 h 292"/>
              <a:gd name="T12" fmla="*/ 316 w 320"/>
              <a:gd name="T13" fmla="*/ 214 h 292"/>
              <a:gd name="T14" fmla="*/ 304 w 320"/>
              <a:gd name="T15" fmla="*/ 228 h 292"/>
              <a:gd name="T16" fmla="*/ 282 w 320"/>
              <a:gd name="T17" fmla="*/ 234 h 292"/>
              <a:gd name="T18" fmla="*/ 252 w 320"/>
              <a:gd name="T19" fmla="*/ 234 h 292"/>
              <a:gd name="T20" fmla="*/ 260 w 320"/>
              <a:gd name="T21" fmla="*/ 264 h 292"/>
              <a:gd name="T22" fmla="*/ 272 w 320"/>
              <a:gd name="T23" fmla="*/ 286 h 292"/>
              <a:gd name="T24" fmla="*/ 278 w 320"/>
              <a:gd name="T25" fmla="*/ 292 h 292"/>
              <a:gd name="T26" fmla="*/ 254 w 320"/>
              <a:gd name="T27" fmla="*/ 278 h 292"/>
              <a:gd name="T28" fmla="*/ 234 w 320"/>
              <a:gd name="T29" fmla="*/ 260 h 292"/>
              <a:gd name="T30" fmla="*/ 218 w 320"/>
              <a:gd name="T31" fmla="*/ 234 h 292"/>
              <a:gd name="T32" fmla="*/ 198 w 320"/>
              <a:gd name="T33" fmla="*/ 234 h 292"/>
              <a:gd name="T34" fmla="*/ 186 w 320"/>
              <a:gd name="T35" fmla="*/ 232 h 292"/>
              <a:gd name="T36" fmla="*/ 172 w 320"/>
              <a:gd name="T37" fmla="*/ 224 h 292"/>
              <a:gd name="T38" fmla="*/ 162 w 320"/>
              <a:gd name="T39" fmla="*/ 208 h 292"/>
              <a:gd name="T40" fmla="*/ 160 w 320"/>
              <a:gd name="T41" fmla="*/ 150 h 292"/>
              <a:gd name="T42" fmla="*/ 160 w 320"/>
              <a:gd name="T43" fmla="*/ 144 h 292"/>
              <a:gd name="T44" fmla="*/ 164 w 320"/>
              <a:gd name="T45" fmla="*/ 130 h 292"/>
              <a:gd name="T46" fmla="*/ 176 w 320"/>
              <a:gd name="T47" fmla="*/ 118 h 292"/>
              <a:gd name="T48" fmla="*/ 198 w 320"/>
              <a:gd name="T49" fmla="*/ 112 h 292"/>
              <a:gd name="T50" fmla="*/ 140 w 320"/>
              <a:gd name="T51" fmla="*/ 150 h 292"/>
              <a:gd name="T52" fmla="*/ 142 w 320"/>
              <a:gd name="T53" fmla="*/ 142 h 292"/>
              <a:gd name="T54" fmla="*/ 148 w 320"/>
              <a:gd name="T55" fmla="*/ 122 h 292"/>
              <a:gd name="T56" fmla="*/ 162 w 320"/>
              <a:gd name="T57" fmla="*/ 104 h 292"/>
              <a:gd name="T58" fmla="*/ 184 w 320"/>
              <a:gd name="T59" fmla="*/ 94 h 292"/>
              <a:gd name="T60" fmla="*/ 282 w 320"/>
              <a:gd name="T61" fmla="*/ 92 h 292"/>
              <a:gd name="T62" fmla="*/ 288 w 320"/>
              <a:gd name="T63" fmla="*/ 94 h 292"/>
              <a:gd name="T64" fmla="*/ 288 w 320"/>
              <a:gd name="T65" fmla="*/ 52 h 292"/>
              <a:gd name="T66" fmla="*/ 286 w 320"/>
              <a:gd name="T67" fmla="*/ 36 h 292"/>
              <a:gd name="T68" fmla="*/ 276 w 320"/>
              <a:gd name="T69" fmla="*/ 16 h 292"/>
              <a:gd name="T70" fmla="*/ 254 w 320"/>
              <a:gd name="T71" fmla="*/ 2 h 292"/>
              <a:gd name="T72" fmla="*/ 236 w 320"/>
              <a:gd name="T73" fmla="*/ 0 h 292"/>
              <a:gd name="T74" fmla="*/ 52 w 320"/>
              <a:gd name="T75" fmla="*/ 0 h 292"/>
              <a:gd name="T76" fmla="*/ 34 w 320"/>
              <a:gd name="T77" fmla="*/ 2 h 292"/>
              <a:gd name="T78" fmla="*/ 16 w 320"/>
              <a:gd name="T79" fmla="*/ 12 h 292"/>
              <a:gd name="T80" fmla="*/ 2 w 320"/>
              <a:gd name="T81" fmla="*/ 34 h 292"/>
              <a:gd name="T82" fmla="*/ 0 w 320"/>
              <a:gd name="T83" fmla="*/ 52 h 292"/>
              <a:gd name="T84" fmla="*/ 0 w 320"/>
              <a:gd name="T85" fmla="*/ 112 h 292"/>
              <a:gd name="T86" fmla="*/ 2 w 320"/>
              <a:gd name="T87" fmla="*/ 130 h 292"/>
              <a:gd name="T88" fmla="*/ 12 w 320"/>
              <a:gd name="T89" fmla="*/ 148 h 292"/>
              <a:gd name="T90" fmla="*/ 34 w 320"/>
              <a:gd name="T91" fmla="*/ 162 h 292"/>
              <a:gd name="T92" fmla="*/ 52 w 320"/>
              <a:gd name="T93" fmla="*/ 164 h 292"/>
              <a:gd name="T94" fmla="*/ 64 w 320"/>
              <a:gd name="T95" fmla="*/ 164 h 292"/>
              <a:gd name="T96" fmla="*/ 54 w 320"/>
              <a:gd name="T97" fmla="*/ 206 h 292"/>
              <a:gd name="T98" fmla="*/ 44 w 320"/>
              <a:gd name="T99" fmla="*/ 226 h 292"/>
              <a:gd name="T100" fmla="*/ 30 w 320"/>
              <a:gd name="T101" fmla="*/ 244 h 292"/>
              <a:gd name="T102" fmla="*/ 40 w 320"/>
              <a:gd name="T103" fmla="*/ 240 h 292"/>
              <a:gd name="T104" fmla="*/ 62 w 320"/>
              <a:gd name="T105" fmla="*/ 226 h 292"/>
              <a:gd name="T106" fmla="*/ 90 w 320"/>
              <a:gd name="T107" fmla="*/ 200 h 292"/>
              <a:gd name="T108" fmla="*/ 110 w 320"/>
              <a:gd name="T109" fmla="*/ 164 h 292"/>
              <a:gd name="T110" fmla="*/ 140 w 320"/>
              <a:gd name="T111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0" h="292">
                <a:moveTo>
                  <a:pt x="282" y="112"/>
                </a:moveTo>
                <a:lnTo>
                  <a:pt x="282" y="112"/>
                </a:lnTo>
                <a:lnTo>
                  <a:pt x="288" y="112"/>
                </a:lnTo>
                <a:lnTo>
                  <a:pt x="294" y="114"/>
                </a:lnTo>
                <a:lnTo>
                  <a:pt x="302" y="116"/>
                </a:lnTo>
                <a:lnTo>
                  <a:pt x="308" y="120"/>
                </a:lnTo>
                <a:lnTo>
                  <a:pt x="314" y="128"/>
                </a:lnTo>
                <a:lnTo>
                  <a:pt x="320" y="138"/>
                </a:lnTo>
                <a:lnTo>
                  <a:pt x="320" y="150"/>
                </a:lnTo>
                <a:lnTo>
                  <a:pt x="320" y="196"/>
                </a:lnTo>
                <a:lnTo>
                  <a:pt x="320" y="196"/>
                </a:lnTo>
                <a:lnTo>
                  <a:pt x="320" y="202"/>
                </a:lnTo>
                <a:lnTo>
                  <a:pt x="318" y="208"/>
                </a:lnTo>
                <a:lnTo>
                  <a:pt x="316" y="214"/>
                </a:lnTo>
                <a:lnTo>
                  <a:pt x="312" y="222"/>
                </a:lnTo>
                <a:lnTo>
                  <a:pt x="304" y="228"/>
                </a:lnTo>
                <a:lnTo>
                  <a:pt x="294" y="232"/>
                </a:lnTo>
                <a:lnTo>
                  <a:pt x="282" y="234"/>
                </a:lnTo>
                <a:lnTo>
                  <a:pt x="252" y="234"/>
                </a:lnTo>
                <a:lnTo>
                  <a:pt x="252" y="234"/>
                </a:lnTo>
                <a:lnTo>
                  <a:pt x="256" y="248"/>
                </a:lnTo>
                <a:lnTo>
                  <a:pt x="260" y="264"/>
                </a:lnTo>
                <a:lnTo>
                  <a:pt x="268" y="280"/>
                </a:lnTo>
                <a:lnTo>
                  <a:pt x="272" y="286"/>
                </a:lnTo>
                <a:lnTo>
                  <a:pt x="278" y="292"/>
                </a:lnTo>
                <a:lnTo>
                  <a:pt x="278" y="292"/>
                </a:lnTo>
                <a:lnTo>
                  <a:pt x="272" y="290"/>
                </a:lnTo>
                <a:lnTo>
                  <a:pt x="254" y="278"/>
                </a:lnTo>
                <a:lnTo>
                  <a:pt x="244" y="270"/>
                </a:lnTo>
                <a:lnTo>
                  <a:pt x="234" y="260"/>
                </a:lnTo>
                <a:lnTo>
                  <a:pt x="226" y="248"/>
                </a:lnTo>
                <a:lnTo>
                  <a:pt x="218" y="234"/>
                </a:lnTo>
                <a:lnTo>
                  <a:pt x="198" y="234"/>
                </a:lnTo>
                <a:lnTo>
                  <a:pt x="198" y="234"/>
                </a:lnTo>
                <a:lnTo>
                  <a:pt x="192" y="234"/>
                </a:lnTo>
                <a:lnTo>
                  <a:pt x="186" y="232"/>
                </a:lnTo>
                <a:lnTo>
                  <a:pt x="180" y="230"/>
                </a:lnTo>
                <a:lnTo>
                  <a:pt x="172" y="224"/>
                </a:lnTo>
                <a:lnTo>
                  <a:pt x="166" y="218"/>
                </a:lnTo>
                <a:lnTo>
                  <a:pt x="162" y="208"/>
                </a:lnTo>
                <a:lnTo>
                  <a:pt x="160" y="196"/>
                </a:lnTo>
                <a:lnTo>
                  <a:pt x="160" y="150"/>
                </a:lnTo>
                <a:lnTo>
                  <a:pt x="160" y="150"/>
                </a:lnTo>
                <a:lnTo>
                  <a:pt x="160" y="144"/>
                </a:lnTo>
                <a:lnTo>
                  <a:pt x="162" y="138"/>
                </a:lnTo>
                <a:lnTo>
                  <a:pt x="164" y="130"/>
                </a:lnTo>
                <a:lnTo>
                  <a:pt x="170" y="124"/>
                </a:lnTo>
                <a:lnTo>
                  <a:pt x="176" y="118"/>
                </a:lnTo>
                <a:lnTo>
                  <a:pt x="186" y="114"/>
                </a:lnTo>
                <a:lnTo>
                  <a:pt x="198" y="112"/>
                </a:lnTo>
                <a:lnTo>
                  <a:pt x="282" y="112"/>
                </a:lnTo>
                <a:close/>
                <a:moveTo>
                  <a:pt x="140" y="150"/>
                </a:moveTo>
                <a:lnTo>
                  <a:pt x="140" y="150"/>
                </a:lnTo>
                <a:lnTo>
                  <a:pt x="142" y="142"/>
                </a:lnTo>
                <a:lnTo>
                  <a:pt x="144" y="132"/>
                </a:lnTo>
                <a:lnTo>
                  <a:pt x="148" y="122"/>
                </a:lnTo>
                <a:lnTo>
                  <a:pt x="154" y="112"/>
                </a:lnTo>
                <a:lnTo>
                  <a:pt x="162" y="104"/>
                </a:lnTo>
                <a:lnTo>
                  <a:pt x="172" y="98"/>
                </a:lnTo>
                <a:lnTo>
                  <a:pt x="184" y="94"/>
                </a:lnTo>
                <a:lnTo>
                  <a:pt x="198" y="92"/>
                </a:lnTo>
                <a:lnTo>
                  <a:pt x="282" y="92"/>
                </a:lnTo>
                <a:lnTo>
                  <a:pt x="282" y="92"/>
                </a:lnTo>
                <a:lnTo>
                  <a:pt x="288" y="94"/>
                </a:lnTo>
                <a:lnTo>
                  <a:pt x="288" y="52"/>
                </a:lnTo>
                <a:lnTo>
                  <a:pt x="288" y="52"/>
                </a:lnTo>
                <a:lnTo>
                  <a:pt x="288" y="44"/>
                </a:lnTo>
                <a:lnTo>
                  <a:pt x="286" y="36"/>
                </a:lnTo>
                <a:lnTo>
                  <a:pt x="282" y="26"/>
                </a:lnTo>
                <a:lnTo>
                  <a:pt x="276" y="16"/>
                </a:lnTo>
                <a:lnTo>
                  <a:pt x="266" y="8"/>
                </a:lnTo>
                <a:lnTo>
                  <a:pt x="254" y="2"/>
                </a:lnTo>
                <a:lnTo>
                  <a:pt x="246" y="0"/>
                </a:lnTo>
                <a:lnTo>
                  <a:pt x="236" y="0"/>
                </a:lnTo>
                <a:lnTo>
                  <a:pt x="52" y="0"/>
                </a:lnTo>
                <a:lnTo>
                  <a:pt x="52" y="0"/>
                </a:lnTo>
                <a:lnTo>
                  <a:pt x="44" y="0"/>
                </a:lnTo>
                <a:lnTo>
                  <a:pt x="34" y="2"/>
                </a:lnTo>
                <a:lnTo>
                  <a:pt x="26" y="6"/>
                </a:lnTo>
                <a:lnTo>
                  <a:pt x="16" y="12"/>
                </a:lnTo>
                <a:lnTo>
                  <a:pt x="8" y="22"/>
                </a:lnTo>
                <a:lnTo>
                  <a:pt x="2" y="34"/>
                </a:lnTo>
                <a:lnTo>
                  <a:pt x="0" y="42"/>
                </a:lnTo>
                <a:lnTo>
                  <a:pt x="0" y="52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2" y="130"/>
                </a:lnTo>
                <a:lnTo>
                  <a:pt x="6" y="138"/>
                </a:lnTo>
                <a:lnTo>
                  <a:pt x="12" y="148"/>
                </a:lnTo>
                <a:lnTo>
                  <a:pt x="22" y="156"/>
                </a:lnTo>
                <a:lnTo>
                  <a:pt x="34" y="162"/>
                </a:lnTo>
                <a:lnTo>
                  <a:pt x="42" y="164"/>
                </a:lnTo>
                <a:lnTo>
                  <a:pt x="52" y="164"/>
                </a:lnTo>
                <a:lnTo>
                  <a:pt x="64" y="164"/>
                </a:lnTo>
                <a:lnTo>
                  <a:pt x="64" y="164"/>
                </a:lnTo>
                <a:lnTo>
                  <a:pt x="60" y="186"/>
                </a:lnTo>
                <a:lnTo>
                  <a:pt x="54" y="206"/>
                </a:lnTo>
                <a:lnTo>
                  <a:pt x="50" y="218"/>
                </a:lnTo>
                <a:lnTo>
                  <a:pt x="44" y="226"/>
                </a:lnTo>
                <a:lnTo>
                  <a:pt x="38" y="236"/>
                </a:lnTo>
                <a:lnTo>
                  <a:pt x="30" y="244"/>
                </a:lnTo>
                <a:lnTo>
                  <a:pt x="30" y="244"/>
                </a:lnTo>
                <a:lnTo>
                  <a:pt x="40" y="240"/>
                </a:lnTo>
                <a:lnTo>
                  <a:pt x="50" y="234"/>
                </a:lnTo>
                <a:lnTo>
                  <a:pt x="62" y="226"/>
                </a:lnTo>
                <a:lnTo>
                  <a:pt x="76" y="214"/>
                </a:lnTo>
                <a:lnTo>
                  <a:pt x="90" y="200"/>
                </a:lnTo>
                <a:lnTo>
                  <a:pt x="102" y="184"/>
                </a:lnTo>
                <a:lnTo>
                  <a:pt x="110" y="164"/>
                </a:lnTo>
                <a:lnTo>
                  <a:pt x="140" y="164"/>
                </a:lnTo>
                <a:lnTo>
                  <a:pt x="140" y="15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Freeform 4831"/>
          <p:cNvSpPr>
            <a:spLocks noEditPoints="1"/>
          </p:cNvSpPr>
          <p:nvPr/>
        </p:nvSpPr>
        <p:spPr bwMode="auto">
          <a:xfrm>
            <a:off x="8310530" y="2638819"/>
            <a:ext cx="618788" cy="333901"/>
          </a:xfrm>
          <a:custGeom>
            <a:avLst/>
            <a:gdLst>
              <a:gd name="T0" fmla="*/ 300 w 404"/>
              <a:gd name="T1" fmla="*/ 166 h 218"/>
              <a:gd name="T2" fmla="*/ 288 w 404"/>
              <a:gd name="T3" fmla="*/ 172 h 218"/>
              <a:gd name="T4" fmla="*/ 272 w 404"/>
              <a:gd name="T5" fmla="*/ 184 h 218"/>
              <a:gd name="T6" fmla="*/ 252 w 404"/>
              <a:gd name="T7" fmla="*/ 170 h 218"/>
              <a:gd name="T8" fmla="*/ 244 w 404"/>
              <a:gd name="T9" fmla="*/ 186 h 218"/>
              <a:gd name="T10" fmla="*/ 232 w 404"/>
              <a:gd name="T11" fmla="*/ 188 h 218"/>
              <a:gd name="T12" fmla="*/ 226 w 404"/>
              <a:gd name="T13" fmla="*/ 188 h 218"/>
              <a:gd name="T14" fmla="*/ 216 w 404"/>
              <a:gd name="T15" fmla="*/ 166 h 218"/>
              <a:gd name="T16" fmla="*/ 192 w 404"/>
              <a:gd name="T17" fmla="*/ 154 h 218"/>
              <a:gd name="T18" fmla="*/ 178 w 404"/>
              <a:gd name="T19" fmla="*/ 142 h 218"/>
              <a:gd name="T20" fmla="*/ 160 w 404"/>
              <a:gd name="T21" fmla="*/ 138 h 218"/>
              <a:gd name="T22" fmla="*/ 134 w 404"/>
              <a:gd name="T23" fmla="*/ 120 h 218"/>
              <a:gd name="T24" fmla="*/ 106 w 404"/>
              <a:gd name="T25" fmla="*/ 136 h 218"/>
              <a:gd name="T26" fmla="*/ 74 w 404"/>
              <a:gd name="T27" fmla="*/ 124 h 218"/>
              <a:gd name="T28" fmla="*/ 94 w 404"/>
              <a:gd name="T29" fmla="*/ 42 h 218"/>
              <a:gd name="T30" fmla="*/ 138 w 404"/>
              <a:gd name="T31" fmla="*/ 38 h 218"/>
              <a:gd name="T32" fmla="*/ 134 w 404"/>
              <a:gd name="T33" fmla="*/ 66 h 218"/>
              <a:gd name="T34" fmla="*/ 150 w 404"/>
              <a:gd name="T35" fmla="*/ 88 h 218"/>
              <a:gd name="T36" fmla="*/ 178 w 404"/>
              <a:gd name="T37" fmla="*/ 92 h 218"/>
              <a:gd name="T38" fmla="*/ 288 w 404"/>
              <a:gd name="T39" fmla="*/ 92 h 218"/>
              <a:gd name="T40" fmla="*/ 294 w 404"/>
              <a:gd name="T41" fmla="*/ 100 h 218"/>
              <a:gd name="T42" fmla="*/ 320 w 404"/>
              <a:gd name="T43" fmla="*/ 144 h 218"/>
              <a:gd name="T44" fmla="*/ 134 w 404"/>
              <a:gd name="T45" fmla="*/ 132 h 218"/>
              <a:gd name="T46" fmla="*/ 118 w 404"/>
              <a:gd name="T47" fmla="*/ 142 h 218"/>
              <a:gd name="T48" fmla="*/ 102 w 404"/>
              <a:gd name="T49" fmla="*/ 190 h 218"/>
              <a:gd name="T50" fmla="*/ 118 w 404"/>
              <a:gd name="T51" fmla="*/ 198 h 218"/>
              <a:gd name="T52" fmla="*/ 130 w 404"/>
              <a:gd name="T53" fmla="*/ 204 h 218"/>
              <a:gd name="T54" fmla="*/ 146 w 404"/>
              <a:gd name="T55" fmla="*/ 214 h 218"/>
              <a:gd name="T56" fmla="*/ 162 w 404"/>
              <a:gd name="T57" fmla="*/ 204 h 218"/>
              <a:gd name="T58" fmla="*/ 174 w 404"/>
              <a:gd name="T59" fmla="*/ 216 h 218"/>
              <a:gd name="T60" fmla="*/ 188 w 404"/>
              <a:gd name="T61" fmla="*/ 218 h 218"/>
              <a:gd name="T62" fmla="*/ 208 w 404"/>
              <a:gd name="T63" fmla="*/ 194 h 218"/>
              <a:gd name="T64" fmla="*/ 202 w 404"/>
              <a:gd name="T65" fmla="*/ 168 h 218"/>
              <a:gd name="T66" fmla="*/ 182 w 404"/>
              <a:gd name="T67" fmla="*/ 170 h 218"/>
              <a:gd name="T68" fmla="*/ 172 w 404"/>
              <a:gd name="T69" fmla="*/ 152 h 218"/>
              <a:gd name="T70" fmla="*/ 156 w 404"/>
              <a:gd name="T71" fmla="*/ 150 h 218"/>
              <a:gd name="T72" fmla="*/ 146 w 404"/>
              <a:gd name="T73" fmla="*/ 138 h 218"/>
              <a:gd name="T74" fmla="*/ 378 w 404"/>
              <a:gd name="T75" fmla="*/ 0 h 218"/>
              <a:gd name="T76" fmla="*/ 394 w 404"/>
              <a:gd name="T77" fmla="*/ 160 h 218"/>
              <a:gd name="T78" fmla="*/ 402 w 404"/>
              <a:gd name="T79" fmla="*/ 70 h 218"/>
              <a:gd name="T80" fmla="*/ 26 w 404"/>
              <a:gd name="T81" fmla="*/ 0 h 218"/>
              <a:gd name="T82" fmla="*/ 0 w 404"/>
              <a:gd name="T83" fmla="*/ 96 h 218"/>
              <a:gd name="T84" fmla="*/ 18 w 404"/>
              <a:gd name="T85" fmla="*/ 178 h 218"/>
              <a:gd name="T86" fmla="*/ 96 w 404"/>
              <a:gd name="T87" fmla="*/ 154 h 218"/>
              <a:gd name="T88" fmla="*/ 68 w 404"/>
              <a:gd name="T89" fmla="*/ 142 h 218"/>
              <a:gd name="T90" fmla="*/ 74 w 404"/>
              <a:gd name="T91" fmla="*/ 170 h 218"/>
              <a:gd name="T92" fmla="*/ 88 w 404"/>
              <a:gd name="T93" fmla="*/ 172 h 218"/>
              <a:gd name="T94" fmla="*/ 306 w 404"/>
              <a:gd name="T95" fmla="*/ 34 h 218"/>
              <a:gd name="T96" fmla="*/ 230 w 404"/>
              <a:gd name="T97" fmla="*/ 8 h 218"/>
              <a:gd name="T98" fmla="*/ 192 w 404"/>
              <a:gd name="T99" fmla="*/ 2 h 218"/>
              <a:gd name="T100" fmla="*/ 190 w 404"/>
              <a:gd name="T101" fmla="*/ 0 h 218"/>
              <a:gd name="T102" fmla="*/ 182 w 404"/>
              <a:gd name="T103" fmla="*/ 2 h 218"/>
              <a:gd name="T104" fmla="*/ 148 w 404"/>
              <a:gd name="T105" fmla="*/ 44 h 218"/>
              <a:gd name="T106" fmla="*/ 156 w 404"/>
              <a:gd name="T107" fmla="*/ 78 h 218"/>
              <a:gd name="T108" fmla="*/ 180 w 404"/>
              <a:gd name="T109" fmla="*/ 78 h 218"/>
              <a:gd name="T110" fmla="*/ 292 w 404"/>
              <a:gd name="T111" fmla="*/ 82 h 218"/>
              <a:gd name="T112" fmla="*/ 304 w 404"/>
              <a:gd name="T113" fmla="*/ 94 h 218"/>
              <a:gd name="T114" fmla="*/ 328 w 404"/>
              <a:gd name="T11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4" h="218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tx2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Freeform 5004"/>
          <p:cNvSpPr>
            <a:spLocks noEditPoints="1"/>
          </p:cNvSpPr>
          <p:nvPr/>
        </p:nvSpPr>
        <p:spPr bwMode="auto">
          <a:xfrm>
            <a:off x="6952223" y="2570171"/>
            <a:ext cx="293953" cy="462554"/>
          </a:xfrm>
          <a:custGeom>
            <a:avLst/>
            <a:gdLst>
              <a:gd name="T0" fmla="*/ 146 w 224"/>
              <a:gd name="T1" fmla="*/ 78 h 380"/>
              <a:gd name="T2" fmla="*/ 176 w 224"/>
              <a:gd name="T3" fmla="*/ 76 h 380"/>
              <a:gd name="T4" fmla="*/ 180 w 224"/>
              <a:gd name="T5" fmla="*/ 104 h 380"/>
              <a:gd name="T6" fmla="*/ 152 w 224"/>
              <a:gd name="T7" fmla="*/ 112 h 380"/>
              <a:gd name="T8" fmla="*/ 144 w 224"/>
              <a:gd name="T9" fmla="*/ 104 h 380"/>
              <a:gd name="T10" fmla="*/ 176 w 224"/>
              <a:gd name="T11" fmla="*/ 162 h 380"/>
              <a:gd name="T12" fmla="*/ 180 w 224"/>
              <a:gd name="T13" fmla="*/ 134 h 380"/>
              <a:gd name="T14" fmla="*/ 152 w 224"/>
              <a:gd name="T15" fmla="*/ 126 h 380"/>
              <a:gd name="T16" fmla="*/ 144 w 224"/>
              <a:gd name="T17" fmla="*/ 134 h 380"/>
              <a:gd name="T18" fmla="*/ 148 w 224"/>
              <a:gd name="T19" fmla="*/ 162 h 380"/>
              <a:gd name="T20" fmla="*/ 224 w 224"/>
              <a:gd name="T21" fmla="*/ 352 h 380"/>
              <a:gd name="T22" fmla="*/ 28 w 224"/>
              <a:gd name="T23" fmla="*/ 380 h 380"/>
              <a:gd name="T24" fmla="*/ 0 w 224"/>
              <a:gd name="T25" fmla="*/ 352 h 380"/>
              <a:gd name="T26" fmla="*/ 16 w 224"/>
              <a:gd name="T27" fmla="*/ 2 h 380"/>
              <a:gd name="T28" fmla="*/ 216 w 224"/>
              <a:gd name="T29" fmla="*/ 8 h 380"/>
              <a:gd name="T30" fmla="*/ 86 w 224"/>
              <a:gd name="T31" fmla="*/ 34 h 380"/>
              <a:gd name="T32" fmla="*/ 130 w 224"/>
              <a:gd name="T33" fmla="*/ 42 h 380"/>
              <a:gd name="T34" fmla="*/ 138 w 224"/>
              <a:gd name="T35" fmla="*/ 34 h 380"/>
              <a:gd name="T36" fmla="*/ 130 w 224"/>
              <a:gd name="T37" fmla="*/ 26 h 380"/>
              <a:gd name="T38" fmla="*/ 86 w 224"/>
              <a:gd name="T39" fmla="*/ 32 h 380"/>
              <a:gd name="T40" fmla="*/ 130 w 224"/>
              <a:gd name="T41" fmla="*/ 336 h 380"/>
              <a:gd name="T42" fmla="*/ 104 w 224"/>
              <a:gd name="T43" fmla="*/ 326 h 380"/>
              <a:gd name="T44" fmla="*/ 94 w 224"/>
              <a:gd name="T45" fmla="*/ 350 h 380"/>
              <a:gd name="T46" fmla="*/ 120 w 224"/>
              <a:gd name="T47" fmla="*/ 360 h 380"/>
              <a:gd name="T48" fmla="*/ 196 w 224"/>
              <a:gd name="T49" fmla="*/ 60 h 380"/>
              <a:gd name="T50" fmla="*/ 102 w 224"/>
              <a:gd name="T51" fmla="*/ 112 h 380"/>
              <a:gd name="T52" fmla="*/ 130 w 224"/>
              <a:gd name="T53" fmla="*/ 108 h 380"/>
              <a:gd name="T54" fmla="*/ 128 w 224"/>
              <a:gd name="T55" fmla="*/ 78 h 380"/>
              <a:gd name="T56" fmla="*/ 98 w 224"/>
              <a:gd name="T57" fmla="*/ 76 h 380"/>
              <a:gd name="T58" fmla="*/ 94 w 224"/>
              <a:gd name="T59" fmla="*/ 104 h 380"/>
              <a:gd name="T60" fmla="*/ 102 w 224"/>
              <a:gd name="T61" fmla="*/ 112 h 380"/>
              <a:gd name="T62" fmla="*/ 136 w 224"/>
              <a:gd name="T63" fmla="*/ 226 h 380"/>
              <a:gd name="T64" fmla="*/ 136 w 224"/>
              <a:gd name="T65" fmla="*/ 216 h 380"/>
              <a:gd name="T66" fmla="*/ 48 w 224"/>
              <a:gd name="T67" fmla="*/ 214 h 380"/>
              <a:gd name="T68" fmla="*/ 44 w 224"/>
              <a:gd name="T69" fmla="*/ 224 h 380"/>
              <a:gd name="T70" fmla="*/ 52 w 224"/>
              <a:gd name="T71" fmla="*/ 258 h 380"/>
              <a:gd name="T72" fmla="*/ 180 w 224"/>
              <a:gd name="T73" fmla="*/ 254 h 380"/>
              <a:gd name="T74" fmla="*/ 176 w 224"/>
              <a:gd name="T75" fmla="*/ 244 h 380"/>
              <a:gd name="T76" fmla="*/ 46 w 224"/>
              <a:gd name="T77" fmla="*/ 246 h 380"/>
              <a:gd name="T78" fmla="*/ 46 w 224"/>
              <a:gd name="T79" fmla="*/ 256 h 380"/>
              <a:gd name="T80" fmla="*/ 152 w 224"/>
              <a:gd name="T81" fmla="*/ 288 h 380"/>
              <a:gd name="T82" fmla="*/ 160 w 224"/>
              <a:gd name="T83" fmla="*/ 280 h 380"/>
              <a:gd name="T84" fmla="*/ 152 w 224"/>
              <a:gd name="T85" fmla="*/ 272 h 380"/>
              <a:gd name="T86" fmla="*/ 44 w 224"/>
              <a:gd name="T87" fmla="*/ 276 h 380"/>
              <a:gd name="T88" fmla="*/ 48 w 224"/>
              <a:gd name="T89" fmla="*/ 286 h 380"/>
              <a:gd name="T90" fmla="*/ 72 w 224"/>
              <a:gd name="T91" fmla="*/ 164 h 380"/>
              <a:gd name="T92" fmla="*/ 80 w 224"/>
              <a:gd name="T93" fmla="*/ 134 h 380"/>
              <a:gd name="T94" fmla="*/ 72 w 224"/>
              <a:gd name="T95" fmla="*/ 126 h 380"/>
              <a:gd name="T96" fmla="*/ 44 w 224"/>
              <a:gd name="T97" fmla="*/ 130 h 380"/>
              <a:gd name="T98" fmla="*/ 46 w 224"/>
              <a:gd name="T99" fmla="*/ 162 h 380"/>
              <a:gd name="T100" fmla="*/ 122 w 224"/>
              <a:gd name="T101" fmla="*/ 164 h 380"/>
              <a:gd name="T102" fmla="*/ 130 w 224"/>
              <a:gd name="T103" fmla="*/ 156 h 380"/>
              <a:gd name="T104" fmla="*/ 126 w 224"/>
              <a:gd name="T105" fmla="*/ 126 h 380"/>
              <a:gd name="T106" fmla="*/ 96 w 224"/>
              <a:gd name="T107" fmla="*/ 128 h 380"/>
              <a:gd name="T108" fmla="*/ 94 w 224"/>
              <a:gd name="T109" fmla="*/ 158 h 380"/>
              <a:gd name="T110" fmla="*/ 52 w 224"/>
              <a:gd name="T111" fmla="*/ 112 h 380"/>
              <a:gd name="T112" fmla="*/ 80 w 224"/>
              <a:gd name="T113" fmla="*/ 108 h 380"/>
              <a:gd name="T114" fmla="*/ 78 w 224"/>
              <a:gd name="T115" fmla="*/ 78 h 380"/>
              <a:gd name="T116" fmla="*/ 48 w 224"/>
              <a:gd name="T117" fmla="*/ 76 h 380"/>
              <a:gd name="T118" fmla="*/ 44 w 224"/>
              <a:gd name="T119" fmla="*/ 104 h 380"/>
              <a:gd name="T120" fmla="*/ 52 w 224"/>
              <a:gd name="T121" fmla="*/ 11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4" h="380">
                <a:moveTo>
                  <a:pt x="144" y="104"/>
                </a:moveTo>
                <a:lnTo>
                  <a:pt x="144" y="82"/>
                </a:lnTo>
                <a:lnTo>
                  <a:pt x="144" y="82"/>
                </a:lnTo>
                <a:lnTo>
                  <a:pt x="144" y="80"/>
                </a:lnTo>
                <a:lnTo>
                  <a:pt x="146" y="78"/>
                </a:lnTo>
                <a:lnTo>
                  <a:pt x="148" y="76"/>
                </a:lnTo>
                <a:lnTo>
                  <a:pt x="152" y="74"/>
                </a:lnTo>
                <a:lnTo>
                  <a:pt x="172" y="74"/>
                </a:lnTo>
                <a:lnTo>
                  <a:pt x="172" y="74"/>
                </a:lnTo>
                <a:lnTo>
                  <a:pt x="176" y="76"/>
                </a:lnTo>
                <a:lnTo>
                  <a:pt x="178" y="78"/>
                </a:lnTo>
                <a:lnTo>
                  <a:pt x="180" y="80"/>
                </a:lnTo>
                <a:lnTo>
                  <a:pt x="180" y="82"/>
                </a:lnTo>
                <a:lnTo>
                  <a:pt x="180" y="104"/>
                </a:lnTo>
                <a:lnTo>
                  <a:pt x="180" y="104"/>
                </a:lnTo>
                <a:lnTo>
                  <a:pt x="180" y="108"/>
                </a:lnTo>
                <a:lnTo>
                  <a:pt x="178" y="110"/>
                </a:lnTo>
                <a:lnTo>
                  <a:pt x="176" y="112"/>
                </a:lnTo>
                <a:lnTo>
                  <a:pt x="172" y="112"/>
                </a:lnTo>
                <a:lnTo>
                  <a:pt x="152" y="112"/>
                </a:lnTo>
                <a:lnTo>
                  <a:pt x="152" y="112"/>
                </a:lnTo>
                <a:lnTo>
                  <a:pt x="148" y="112"/>
                </a:lnTo>
                <a:lnTo>
                  <a:pt x="146" y="110"/>
                </a:lnTo>
                <a:lnTo>
                  <a:pt x="144" y="108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52" y="164"/>
                </a:moveTo>
                <a:lnTo>
                  <a:pt x="172" y="164"/>
                </a:lnTo>
                <a:lnTo>
                  <a:pt x="172" y="164"/>
                </a:lnTo>
                <a:lnTo>
                  <a:pt x="176" y="162"/>
                </a:lnTo>
                <a:lnTo>
                  <a:pt x="178" y="162"/>
                </a:lnTo>
                <a:lnTo>
                  <a:pt x="180" y="158"/>
                </a:lnTo>
                <a:lnTo>
                  <a:pt x="180" y="156"/>
                </a:lnTo>
                <a:lnTo>
                  <a:pt x="180" y="134"/>
                </a:lnTo>
                <a:lnTo>
                  <a:pt x="180" y="134"/>
                </a:lnTo>
                <a:lnTo>
                  <a:pt x="180" y="130"/>
                </a:lnTo>
                <a:lnTo>
                  <a:pt x="178" y="128"/>
                </a:lnTo>
                <a:lnTo>
                  <a:pt x="176" y="126"/>
                </a:lnTo>
                <a:lnTo>
                  <a:pt x="172" y="126"/>
                </a:lnTo>
                <a:lnTo>
                  <a:pt x="152" y="126"/>
                </a:lnTo>
                <a:lnTo>
                  <a:pt x="152" y="126"/>
                </a:lnTo>
                <a:lnTo>
                  <a:pt x="148" y="126"/>
                </a:lnTo>
                <a:lnTo>
                  <a:pt x="146" y="128"/>
                </a:lnTo>
                <a:lnTo>
                  <a:pt x="144" y="130"/>
                </a:lnTo>
                <a:lnTo>
                  <a:pt x="144" y="134"/>
                </a:lnTo>
                <a:lnTo>
                  <a:pt x="144" y="156"/>
                </a:lnTo>
                <a:lnTo>
                  <a:pt x="144" y="156"/>
                </a:lnTo>
                <a:lnTo>
                  <a:pt x="144" y="158"/>
                </a:lnTo>
                <a:lnTo>
                  <a:pt x="146" y="162"/>
                </a:lnTo>
                <a:lnTo>
                  <a:pt x="148" y="162"/>
                </a:lnTo>
                <a:lnTo>
                  <a:pt x="152" y="164"/>
                </a:lnTo>
                <a:lnTo>
                  <a:pt x="152" y="164"/>
                </a:lnTo>
                <a:close/>
                <a:moveTo>
                  <a:pt x="224" y="28"/>
                </a:moveTo>
                <a:lnTo>
                  <a:pt x="224" y="352"/>
                </a:lnTo>
                <a:lnTo>
                  <a:pt x="224" y="352"/>
                </a:lnTo>
                <a:lnTo>
                  <a:pt x="222" y="364"/>
                </a:lnTo>
                <a:lnTo>
                  <a:pt x="216" y="372"/>
                </a:lnTo>
                <a:lnTo>
                  <a:pt x="208" y="378"/>
                </a:lnTo>
                <a:lnTo>
                  <a:pt x="196" y="380"/>
                </a:lnTo>
                <a:lnTo>
                  <a:pt x="28" y="380"/>
                </a:lnTo>
                <a:lnTo>
                  <a:pt x="28" y="380"/>
                </a:lnTo>
                <a:lnTo>
                  <a:pt x="16" y="378"/>
                </a:lnTo>
                <a:lnTo>
                  <a:pt x="8" y="372"/>
                </a:lnTo>
                <a:lnTo>
                  <a:pt x="2" y="364"/>
                </a:lnTo>
                <a:lnTo>
                  <a:pt x="0" y="352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16" y="2"/>
                </a:lnTo>
                <a:lnTo>
                  <a:pt x="28" y="0"/>
                </a:lnTo>
                <a:lnTo>
                  <a:pt x="196" y="0"/>
                </a:lnTo>
                <a:lnTo>
                  <a:pt x="196" y="0"/>
                </a:lnTo>
                <a:lnTo>
                  <a:pt x="208" y="2"/>
                </a:lnTo>
                <a:lnTo>
                  <a:pt x="216" y="8"/>
                </a:lnTo>
                <a:lnTo>
                  <a:pt x="222" y="16"/>
                </a:lnTo>
                <a:lnTo>
                  <a:pt x="224" y="28"/>
                </a:lnTo>
                <a:lnTo>
                  <a:pt x="224" y="28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8"/>
                </a:lnTo>
                <a:lnTo>
                  <a:pt x="88" y="40"/>
                </a:lnTo>
                <a:lnTo>
                  <a:pt x="90" y="42"/>
                </a:lnTo>
                <a:lnTo>
                  <a:pt x="94" y="42"/>
                </a:lnTo>
                <a:lnTo>
                  <a:pt x="130" y="42"/>
                </a:lnTo>
                <a:lnTo>
                  <a:pt x="130" y="42"/>
                </a:lnTo>
                <a:lnTo>
                  <a:pt x="134" y="42"/>
                </a:lnTo>
                <a:lnTo>
                  <a:pt x="136" y="40"/>
                </a:lnTo>
                <a:lnTo>
                  <a:pt x="138" y="38"/>
                </a:lnTo>
                <a:lnTo>
                  <a:pt x="138" y="34"/>
                </a:lnTo>
                <a:lnTo>
                  <a:pt x="138" y="34"/>
                </a:lnTo>
                <a:lnTo>
                  <a:pt x="138" y="32"/>
                </a:lnTo>
                <a:lnTo>
                  <a:pt x="136" y="28"/>
                </a:lnTo>
                <a:lnTo>
                  <a:pt x="134" y="28"/>
                </a:lnTo>
                <a:lnTo>
                  <a:pt x="130" y="26"/>
                </a:lnTo>
                <a:lnTo>
                  <a:pt x="94" y="26"/>
                </a:lnTo>
                <a:lnTo>
                  <a:pt x="94" y="26"/>
                </a:lnTo>
                <a:lnTo>
                  <a:pt x="90" y="28"/>
                </a:lnTo>
                <a:lnTo>
                  <a:pt x="88" y="28"/>
                </a:lnTo>
                <a:lnTo>
                  <a:pt x="86" y="32"/>
                </a:lnTo>
                <a:lnTo>
                  <a:pt x="86" y="34"/>
                </a:lnTo>
                <a:lnTo>
                  <a:pt x="86" y="34"/>
                </a:lnTo>
                <a:close/>
                <a:moveTo>
                  <a:pt x="130" y="344"/>
                </a:moveTo>
                <a:lnTo>
                  <a:pt x="130" y="344"/>
                </a:lnTo>
                <a:lnTo>
                  <a:pt x="130" y="336"/>
                </a:lnTo>
                <a:lnTo>
                  <a:pt x="126" y="330"/>
                </a:lnTo>
                <a:lnTo>
                  <a:pt x="120" y="326"/>
                </a:lnTo>
                <a:lnTo>
                  <a:pt x="112" y="324"/>
                </a:lnTo>
                <a:lnTo>
                  <a:pt x="112" y="324"/>
                </a:lnTo>
                <a:lnTo>
                  <a:pt x="104" y="326"/>
                </a:lnTo>
                <a:lnTo>
                  <a:pt x="98" y="330"/>
                </a:lnTo>
                <a:lnTo>
                  <a:pt x="94" y="336"/>
                </a:lnTo>
                <a:lnTo>
                  <a:pt x="94" y="344"/>
                </a:lnTo>
                <a:lnTo>
                  <a:pt x="94" y="344"/>
                </a:lnTo>
                <a:lnTo>
                  <a:pt x="94" y="350"/>
                </a:lnTo>
                <a:lnTo>
                  <a:pt x="98" y="356"/>
                </a:lnTo>
                <a:lnTo>
                  <a:pt x="104" y="360"/>
                </a:lnTo>
                <a:lnTo>
                  <a:pt x="112" y="362"/>
                </a:lnTo>
                <a:lnTo>
                  <a:pt x="112" y="362"/>
                </a:lnTo>
                <a:lnTo>
                  <a:pt x="120" y="360"/>
                </a:lnTo>
                <a:lnTo>
                  <a:pt x="126" y="356"/>
                </a:lnTo>
                <a:lnTo>
                  <a:pt x="130" y="350"/>
                </a:lnTo>
                <a:lnTo>
                  <a:pt x="130" y="344"/>
                </a:lnTo>
                <a:lnTo>
                  <a:pt x="130" y="344"/>
                </a:lnTo>
                <a:close/>
                <a:moveTo>
                  <a:pt x="196" y="60"/>
                </a:moveTo>
                <a:lnTo>
                  <a:pt x="28" y="60"/>
                </a:lnTo>
                <a:lnTo>
                  <a:pt x="28" y="308"/>
                </a:lnTo>
                <a:lnTo>
                  <a:pt x="196" y="308"/>
                </a:lnTo>
                <a:lnTo>
                  <a:pt x="196" y="60"/>
                </a:lnTo>
                <a:close/>
                <a:moveTo>
                  <a:pt x="102" y="112"/>
                </a:moveTo>
                <a:lnTo>
                  <a:pt x="122" y="112"/>
                </a:lnTo>
                <a:lnTo>
                  <a:pt x="122" y="112"/>
                </a:lnTo>
                <a:lnTo>
                  <a:pt x="126" y="112"/>
                </a:lnTo>
                <a:lnTo>
                  <a:pt x="128" y="110"/>
                </a:lnTo>
                <a:lnTo>
                  <a:pt x="130" y="108"/>
                </a:lnTo>
                <a:lnTo>
                  <a:pt x="130" y="104"/>
                </a:lnTo>
                <a:lnTo>
                  <a:pt x="130" y="82"/>
                </a:lnTo>
                <a:lnTo>
                  <a:pt x="130" y="82"/>
                </a:lnTo>
                <a:lnTo>
                  <a:pt x="130" y="80"/>
                </a:lnTo>
                <a:lnTo>
                  <a:pt x="128" y="78"/>
                </a:lnTo>
                <a:lnTo>
                  <a:pt x="126" y="76"/>
                </a:lnTo>
                <a:lnTo>
                  <a:pt x="122" y="74"/>
                </a:lnTo>
                <a:lnTo>
                  <a:pt x="102" y="74"/>
                </a:lnTo>
                <a:lnTo>
                  <a:pt x="102" y="74"/>
                </a:lnTo>
                <a:lnTo>
                  <a:pt x="98" y="76"/>
                </a:lnTo>
                <a:lnTo>
                  <a:pt x="96" y="78"/>
                </a:lnTo>
                <a:lnTo>
                  <a:pt x="94" y="80"/>
                </a:lnTo>
                <a:lnTo>
                  <a:pt x="94" y="82"/>
                </a:lnTo>
                <a:lnTo>
                  <a:pt x="94" y="104"/>
                </a:lnTo>
                <a:lnTo>
                  <a:pt x="94" y="104"/>
                </a:lnTo>
                <a:lnTo>
                  <a:pt x="94" y="108"/>
                </a:lnTo>
                <a:lnTo>
                  <a:pt x="96" y="110"/>
                </a:lnTo>
                <a:lnTo>
                  <a:pt x="98" y="112"/>
                </a:lnTo>
                <a:lnTo>
                  <a:pt x="102" y="112"/>
                </a:lnTo>
                <a:lnTo>
                  <a:pt x="102" y="112"/>
                </a:lnTo>
                <a:close/>
                <a:moveTo>
                  <a:pt x="52" y="228"/>
                </a:moveTo>
                <a:lnTo>
                  <a:pt x="130" y="228"/>
                </a:lnTo>
                <a:lnTo>
                  <a:pt x="130" y="228"/>
                </a:lnTo>
                <a:lnTo>
                  <a:pt x="134" y="228"/>
                </a:lnTo>
                <a:lnTo>
                  <a:pt x="136" y="226"/>
                </a:lnTo>
                <a:lnTo>
                  <a:pt x="138" y="224"/>
                </a:lnTo>
                <a:lnTo>
                  <a:pt x="138" y="220"/>
                </a:lnTo>
                <a:lnTo>
                  <a:pt x="138" y="220"/>
                </a:lnTo>
                <a:lnTo>
                  <a:pt x="138" y="218"/>
                </a:lnTo>
                <a:lnTo>
                  <a:pt x="136" y="216"/>
                </a:lnTo>
                <a:lnTo>
                  <a:pt x="134" y="214"/>
                </a:lnTo>
                <a:lnTo>
                  <a:pt x="130" y="212"/>
                </a:lnTo>
                <a:lnTo>
                  <a:pt x="52" y="212"/>
                </a:lnTo>
                <a:lnTo>
                  <a:pt x="52" y="212"/>
                </a:lnTo>
                <a:lnTo>
                  <a:pt x="48" y="214"/>
                </a:lnTo>
                <a:lnTo>
                  <a:pt x="46" y="216"/>
                </a:lnTo>
                <a:lnTo>
                  <a:pt x="44" y="218"/>
                </a:lnTo>
                <a:lnTo>
                  <a:pt x="44" y="220"/>
                </a:lnTo>
                <a:lnTo>
                  <a:pt x="44" y="220"/>
                </a:lnTo>
                <a:lnTo>
                  <a:pt x="44" y="224"/>
                </a:lnTo>
                <a:lnTo>
                  <a:pt x="46" y="226"/>
                </a:lnTo>
                <a:lnTo>
                  <a:pt x="48" y="228"/>
                </a:lnTo>
                <a:lnTo>
                  <a:pt x="52" y="228"/>
                </a:lnTo>
                <a:lnTo>
                  <a:pt x="52" y="228"/>
                </a:lnTo>
                <a:close/>
                <a:moveTo>
                  <a:pt x="52" y="258"/>
                </a:moveTo>
                <a:lnTo>
                  <a:pt x="172" y="258"/>
                </a:lnTo>
                <a:lnTo>
                  <a:pt x="172" y="258"/>
                </a:lnTo>
                <a:lnTo>
                  <a:pt x="176" y="258"/>
                </a:lnTo>
                <a:lnTo>
                  <a:pt x="178" y="256"/>
                </a:lnTo>
                <a:lnTo>
                  <a:pt x="180" y="254"/>
                </a:lnTo>
                <a:lnTo>
                  <a:pt x="180" y="250"/>
                </a:lnTo>
                <a:lnTo>
                  <a:pt x="180" y="250"/>
                </a:lnTo>
                <a:lnTo>
                  <a:pt x="180" y="248"/>
                </a:lnTo>
                <a:lnTo>
                  <a:pt x="178" y="246"/>
                </a:lnTo>
                <a:lnTo>
                  <a:pt x="176" y="244"/>
                </a:lnTo>
                <a:lnTo>
                  <a:pt x="172" y="242"/>
                </a:lnTo>
                <a:lnTo>
                  <a:pt x="52" y="242"/>
                </a:lnTo>
                <a:lnTo>
                  <a:pt x="52" y="242"/>
                </a:lnTo>
                <a:lnTo>
                  <a:pt x="48" y="244"/>
                </a:lnTo>
                <a:lnTo>
                  <a:pt x="46" y="246"/>
                </a:lnTo>
                <a:lnTo>
                  <a:pt x="44" y="248"/>
                </a:lnTo>
                <a:lnTo>
                  <a:pt x="44" y="250"/>
                </a:lnTo>
                <a:lnTo>
                  <a:pt x="44" y="250"/>
                </a:lnTo>
                <a:lnTo>
                  <a:pt x="44" y="254"/>
                </a:lnTo>
                <a:lnTo>
                  <a:pt x="46" y="256"/>
                </a:lnTo>
                <a:lnTo>
                  <a:pt x="48" y="258"/>
                </a:lnTo>
                <a:lnTo>
                  <a:pt x="52" y="258"/>
                </a:lnTo>
                <a:lnTo>
                  <a:pt x="52" y="258"/>
                </a:lnTo>
                <a:close/>
                <a:moveTo>
                  <a:pt x="52" y="288"/>
                </a:moveTo>
                <a:lnTo>
                  <a:pt x="152" y="288"/>
                </a:lnTo>
                <a:lnTo>
                  <a:pt x="152" y="288"/>
                </a:lnTo>
                <a:lnTo>
                  <a:pt x="154" y="286"/>
                </a:lnTo>
                <a:lnTo>
                  <a:pt x="156" y="286"/>
                </a:lnTo>
                <a:lnTo>
                  <a:pt x="158" y="282"/>
                </a:lnTo>
                <a:lnTo>
                  <a:pt x="160" y="280"/>
                </a:lnTo>
                <a:lnTo>
                  <a:pt x="160" y="280"/>
                </a:lnTo>
                <a:lnTo>
                  <a:pt x="158" y="276"/>
                </a:lnTo>
                <a:lnTo>
                  <a:pt x="156" y="274"/>
                </a:lnTo>
                <a:lnTo>
                  <a:pt x="154" y="272"/>
                </a:lnTo>
                <a:lnTo>
                  <a:pt x="152" y="272"/>
                </a:lnTo>
                <a:lnTo>
                  <a:pt x="52" y="272"/>
                </a:lnTo>
                <a:lnTo>
                  <a:pt x="52" y="272"/>
                </a:lnTo>
                <a:lnTo>
                  <a:pt x="48" y="272"/>
                </a:lnTo>
                <a:lnTo>
                  <a:pt x="46" y="274"/>
                </a:lnTo>
                <a:lnTo>
                  <a:pt x="44" y="276"/>
                </a:lnTo>
                <a:lnTo>
                  <a:pt x="44" y="280"/>
                </a:lnTo>
                <a:lnTo>
                  <a:pt x="44" y="280"/>
                </a:lnTo>
                <a:lnTo>
                  <a:pt x="44" y="282"/>
                </a:lnTo>
                <a:lnTo>
                  <a:pt x="46" y="286"/>
                </a:lnTo>
                <a:lnTo>
                  <a:pt x="48" y="286"/>
                </a:lnTo>
                <a:lnTo>
                  <a:pt x="52" y="288"/>
                </a:lnTo>
                <a:lnTo>
                  <a:pt x="52" y="288"/>
                </a:lnTo>
                <a:close/>
                <a:moveTo>
                  <a:pt x="52" y="164"/>
                </a:moveTo>
                <a:lnTo>
                  <a:pt x="72" y="164"/>
                </a:lnTo>
                <a:lnTo>
                  <a:pt x="72" y="164"/>
                </a:lnTo>
                <a:lnTo>
                  <a:pt x="76" y="162"/>
                </a:lnTo>
                <a:lnTo>
                  <a:pt x="78" y="162"/>
                </a:lnTo>
                <a:lnTo>
                  <a:pt x="80" y="158"/>
                </a:lnTo>
                <a:lnTo>
                  <a:pt x="80" y="156"/>
                </a:lnTo>
                <a:lnTo>
                  <a:pt x="80" y="134"/>
                </a:lnTo>
                <a:lnTo>
                  <a:pt x="80" y="134"/>
                </a:lnTo>
                <a:lnTo>
                  <a:pt x="80" y="130"/>
                </a:lnTo>
                <a:lnTo>
                  <a:pt x="78" y="128"/>
                </a:lnTo>
                <a:lnTo>
                  <a:pt x="76" y="126"/>
                </a:lnTo>
                <a:lnTo>
                  <a:pt x="72" y="126"/>
                </a:lnTo>
                <a:lnTo>
                  <a:pt x="52" y="126"/>
                </a:lnTo>
                <a:lnTo>
                  <a:pt x="52" y="126"/>
                </a:lnTo>
                <a:lnTo>
                  <a:pt x="48" y="126"/>
                </a:lnTo>
                <a:lnTo>
                  <a:pt x="46" y="128"/>
                </a:lnTo>
                <a:lnTo>
                  <a:pt x="44" y="130"/>
                </a:lnTo>
                <a:lnTo>
                  <a:pt x="44" y="134"/>
                </a:lnTo>
                <a:lnTo>
                  <a:pt x="44" y="156"/>
                </a:lnTo>
                <a:lnTo>
                  <a:pt x="44" y="156"/>
                </a:lnTo>
                <a:lnTo>
                  <a:pt x="44" y="158"/>
                </a:lnTo>
                <a:lnTo>
                  <a:pt x="46" y="162"/>
                </a:lnTo>
                <a:lnTo>
                  <a:pt x="48" y="16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02" y="164"/>
                </a:moveTo>
                <a:lnTo>
                  <a:pt x="122" y="164"/>
                </a:lnTo>
                <a:lnTo>
                  <a:pt x="122" y="164"/>
                </a:lnTo>
                <a:lnTo>
                  <a:pt x="126" y="162"/>
                </a:lnTo>
                <a:lnTo>
                  <a:pt x="128" y="162"/>
                </a:lnTo>
                <a:lnTo>
                  <a:pt x="130" y="158"/>
                </a:lnTo>
                <a:lnTo>
                  <a:pt x="130" y="156"/>
                </a:lnTo>
                <a:lnTo>
                  <a:pt x="130" y="134"/>
                </a:lnTo>
                <a:lnTo>
                  <a:pt x="130" y="134"/>
                </a:lnTo>
                <a:lnTo>
                  <a:pt x="130" y="130"/>
                </a:lnTo>
                <a:lnTo>
                  <a:pt x="128" y="128"/>
                </a:lnTo>
                <a:lnTo>
                  <a:pt x="126" y="126"/>
                </a:lnTo>
                <a:lnTo>
                  <a:pt x="122" y="126"/>
                </a:lnTo>
                <a:lnTo>
                  <a:pt x="102" y="126"/>
                </a:lnTo>
                <a:lnTo>
                  <a:pt x="102" y="126"/>
                </a:lnTo>
                <a:lnTo>
                  <a:pt x="98" y="126"/>
                </a:lnTo>
                <a:lnTo>
                  <a:pt x="96" y="128"/>
                </a:lnTo>
                <a:lnTo>
                  <a:pt x="94" y="130"/>
                </a:lnTo>
                <a:lnTo>
                  <a:pt x="94" y="134"/>
                </a:lnTo>
                <a:lnTo>
                  <a:pt x="94" y="156"/>
                </a:lnTo>
                <a:lnTo>
                  <a:pt x="94" y="156"/>
                </a:lnTo>
                <a:lnTo>
                  <a:pt x="94" y="158"/>
                </a:lnTo>
                <a:lnTo>
                  <a:pt x="96" y="162"/>
                </a:lnTo>
                <a:lnTo>
                  <a:pt x="98" y="162"/>
                </a:lnTo>
                <a:lnTo>
                  <a:pt x="102" y="164"/>
                </a:lnTo>
                <a:lnTo>
                  <a:pt x="102" y="164"/>
                </a:lnTo>
                <a:close/>
                <a:moveTo>
                  <a:pt x="52" y="112"/>
                </a:moveTo>
                <a:lnTo>
                  <a:pt x="72" y="112"/>
                </a:lnTo>
                <a:lnTo>
                  <a:pt x="72" y="112"/>
                </a:lnTo>
                <a:lnTo>
                  <a:pt x="76" y="112"/>
                </a:lnTo>
                <a:lnTo>
                  <a:pt x="78" y="110"/>
                </a:lnTo>
                <a:lnTo>
                  <a:pt x="80" y="108"/>
                </a:lnTo>
                <a:lnTo>
                  <a:pt x="80" y="104"/>
                </a:lnTo>
                <a:lnTo>
                  <a:pt x="80" y="82"/>
                </a:lnTo>
                <a:lnTo>
                  <a:pt x="80" y="82"/>
                </a:lnTo>
                <a:lnTo>
                  <a:pt x="80" y="80"/>
                </a:lnTo>
                <a:lnTo>
                  <a:pt x="78" y="78"/>
                </a:lnTo>
                <a:lnTo>
                  <a:pt x="76" y="76"/>
                </a:lnTo>
                <a:lnTo>
                  <a:pt x="72" y="74"/>
                </a:lnTo>
                <a:lnTo>
                  <a:pt x="52" y="74"/>
                </a:lnTo>
                <a:lnTo>
                  <a:pt x="52" y="74"/>
                </a:lnTo>
                <a:lnTo>
                  <a:pt x="48" y="76"/>
                </a:lnTo>
                <a:lnTo>
                  <a:pt x="46" y="78"/>
                </a:lnTo>
                <a:lnTo>
                  <a:pt x="44" y="80"/>
                </a:lnTo>
                <a:lnTo>
                  <a:pt x="44" y="82"/>
                </a:lnTo>
                <a:lnTo>
                  <a:pt x="44" y="104"/>
                </a:lnTo>
                <a:lnTo>
                  <a:pt x="44" y="104"/>
                </a:lnTo>
                <a:lnTo>
                  <a:pt x="44" y="108"/>
                </a:lnTo>
                <a:lnTo>
                  <a:pt x="46" y="110"/>
                </a:lnTo>
                <a:lnTo>
                  <a:pt x="48" y="112"/>
                </a:lnTo>
                <a:lnTo>
                  <a:pt x="52" y="112"/>
                </a:lnTo>
                <a:lnTo>
                  <a:pt x="52" y="112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bg2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Freeform 4847"/>
          <p:cNvSpPr>
            <a:spLocks noEditPoints="1"/>
          </p:cNvSpPr>
          <p:nvPr/>
        </p:nvSpPr>
        <p:spPr bwMode="auto">
          <a:xfrm>
            <a:off x="5401657" y="2533551"/>
            <a:ext cx="378733" cy="523013"/>
          </a:xfrm>
          <a:custGeom>
            <a:avLst/>
            <a:gdLst>
              <a:gd name="T0" fmla="*/ 252 w 252"/>
              <a:gd name="T1" fmla="*/ 332 h 348"/>
              <a:gd name="T2" fmla="*/ 242 w 252"/>
              <a:gd name="T3" fmla="*/ 346 h 348"/>
              <a:gd name="T4" fmla="*/ 16 w 252"/>
              <a:gd name="T5" fmla="*/ 348 h 348"/>
              <a:gd name="T6" fmla="*/ 2 w 252"/>
              <a:gd name="T7" fmla="*/ 338 h 348"/>
              <a:gd name="T8" fmla="*/ 0 w 252"/>
              <a:gd name="T9" fmla="*/ 32 h 348"/>
              <a:gd name="T10" fmla="*/ 10 w 252"/>
              <a:gd name="T11" fmla="*/ 16 h 348"/>
              <a:gd name="T12" fmla="*/ 90 w 252"/>
              <a:gd name="T13" fmla="*/ 16 h 348"/>
              <a:gd name="T14" fmla="*/ 86 w 252"/>
              <a:gd name="T15" fmla="*/ 30 h 348"/>
              <a:gd name="T16" fmla="*/ 16 w 252"/>
              <a:gd name="T17" fmla="*/ 332 h 348"/>
              <a:gd name="T18" fmla="*/ 168 w 252"/>
              <a:gd name="T19" fmla="*/ 34 h 348"/>
              <a:gd name="T20" fmla="*/ 164 w 252"/>
              <a:gd name="T21" fmla="*/ 26 h 348"/>
              <a:gd name="T22" fmla="*/ 236 w 252"/>
              <a:gd name="T23" fmla="*/ 16 h 348"/>
              <a:gd name="T24" fmla="*/ 248 w 252"/>
              <a:gd name="T25" fmla="*/ 20 h 348"/>
              <a:gd name="T26" fmla="*/ 252 w 252"/>
              <a:gd name="T27" fmla="*/ 32 h 348"/>
              <a:gd name="T28" fmla="*/ 36 w 252"/>
              <a:gd name="T29" fmla="*/ 312 h 348"/>
              <a:gd name="T30" fmla="*/ 36 w 252"/>
              <a:gd name="T31" fmla="*/ 94 h 348"/>
              <a:gd name="T32" fmla="*/ 216 w 252"/>
              <a:gd name="T33" fmla="*/ 94 h 348"/>
              <a:gd name="T34" fmla="*/ 132 w 252"/>
              <a:gd name="T35" fmla="*/ 186 h 348"/>
              <a:gd name="T36" fmla="*/ 122 w 252"/>
              <a:gd name="T37" fmla="*/ 184 h 348"/>
              <a:gd name="T38" fmla="*/ 74 w 252"/>
              <a:gd name="T39" fmla="*/ 206 h 348"/>
              <a:gd name="T40" fmla="*/ 68 w 252"/>
              <a:gd name="T41" fmla="*/ 204 h 348"/>
              <a:gd name="T42" fmla="*/ 60 w 252"/>
              <a:gd name="T43" fmla="*/ 206 h 348"/>
              <a:gd name="T44" fmla="*/ 58 w 252"/>
              <a:gd name="T45" fmla="*/ 218 h 348"/>
              <a:gd name="T46" fmla="*/ 78 w 252"/>
              <a:gd name="T47" fmla="*/ 238 h 348"/>
              <a:gd name="T48" fmla="*/ 86 w 252"/>
              <a:gd name="T49" fmla="*/ 242 h 348"/>
              <a:gd name="T50" fmla="*/ 132 w 252"/>
              <a:gd name="T51" fmla="*/ 200 h 348"/>
              <a:gd name="T52" fmla="*/ 134 w 252"/>
              <a:gd name="T53" fmla="*/ 192 h 348"/>
              <a:gd name="T54" fmla="*/ 132 w 252"/>
              <a:gd name="T55" fmla="*/ 186 h 348"/>
              <a:gd name="T56" fmla="*/ 128 w 252"/>
              <a:gd name="T57" fmla="*/ 122 h 348"/>
              <a:gd name="T58" fmla="*/ 118 w 252"/>
              <a:gd name="T59" fmla="*/ 124 h 348"/>
              <a:gd name="T60" fmla="*/ 74 w 252"/>
              <a:gd name="T61" fmla="*/ 144 h 348"/>
              <a:gd name="T62" fmla="*/ 64 w 252"/>
              <a:gd name="T63" fmla="*/ 142 h 348"/>
              <a:gd name="T64" fmla="*/ 58 w 252"/>
              <a:gd name="T65" fmla="*/ 148 h 348"/>
              <a:gd name="T66" fmla="*/ 60 w 252"/>
              <a:gd name="T67" fmla="*/ 158 h 348"/>
              <a:gd name="T68" fmla="*/ 82 w 252"/>
              <a:gd name="T69" fmla="*/ 180 h 348"/>
              <a:gd name="T70" fmla="*/ 90 w 252"/>
              <a:gd name="T71" fmla="*/ 180 h 348"/>
              <a:gd name="T72" fmla="*/ 132 w 252"/>
              <a:gd name="T73" fmla="*/ 138 h 348"/>
              <a:gd name="T74" fmla="*/ 134 w 252"/>
              <a:gd name="T75" fmla="*/ 126 h 348"/>
              <a:gd name="T76" fmla="*/ 36 w 252"/>
              <a:gd name="T77" fmla="*/ 64 h 348"/>
              <a:gd name="T78" fmla="*/ 40 w 252"/>
              <a:gd name="T79" fmla="*/ 54 h 348"/>
              <a:gd name="T80" fmla="*/ 78 w 252"/>
              <a:gd name="T81" fmla="*/ 48 h 348"/>
              <a:gd name="T82" fmla="*/ 94 w 252"/>
              <a:gd name="T83" fmla="*/ 42 h 348"/>
              <a:gd name="T84" fmla="*/ 100 w 252"/>
              <a:gd name="T85" fmla="*/ 26 h 348"/>
              <a:gd name="T86" fmla="*/ 116 w 252"/>
              <a:gd name="T87" fmla="*/ 2 h 348"/>
              <a:gd name="T88" fmla="*/ 136 w 252"/>
              <a:gd name="T89" fmla="*/ 2 h 348"/>
              <a:gd name="T90" fmla="*/ 152 w 252"/>
              <a:gd name="T91" fmla="*/ 26 h 348"/>
              <a:gd name="T92" fmla="*/ 158 w 252"/>
              <a:gd name="T93" fmla="*/ 42 h 348"/>
              <a:gd name="T94" fmla="*/ 200 w 252"/>
              <a:gd name="T95" fmla="*/ 48 h 348"/>
              <a:gd name="T96" fmla="*/ 212 w 252"/>
              <a:gd name="T97" fmla="*/ 54 h 348"/>
              <a:gd name="T98" fmla="*/ 216 w 252"/>
              <a:gd name="T99" fmla="*/ 78 h 348"/>
              <a:gd name="T100" fmla="*/ 36 w 252"/>
              <a:gd name="T101" fmla="*/ 82 h 348"/>
              <a:gd name="T102" fmla="*/ 36 w 252"/>
              <a:gd name="T103" fmla="*/ 64 h 348"/>
              <a:gd name="T104" fmla="*/ 116 w 252"/>
              <a:gd name="T105" fmla="*/ 30 h 348"/>
              <a:gd name="T106" fmla="*/ 126 w 252"/>
              <a:gd name="T107" fmla="*/ 38 h 348"/>
              <a:gd name="T108" fmla="*/ 134 w 252"/>
              <a:gd name="T109" fmla="*/ 34 h 348"/>
              <a:gd name="T110" fmla="*/ 136 w 252"/>
              <a:gd name="T111" fmla="*/ 26 h 348"/>
              <a:gd name="T112" fmla="*/ 130 w 252"/>
              <a:gd name="T113" fmla="*/ 16 h 348"/>
              <a:gd name="T114" fmla="*/ 122 w 252"/>
              <a:gd name="T115" fmla="*/ 16 h 348"/>
              <a:gd name="T116" fmla="*/ 116 w 252"/>
              <a:gd name="T117" fmla="*/ 2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2" h="348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bg2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>
              <a:defRPr/>
            </a:pPr>
            <a:endParaRPr lang="en-GB" sz="1000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9" name="Freeform 4919"/>
          <p:cNvSpPr>
            <a:spLocks noEditPoints="1"/>
          </p:cNvSpPr>
          <p:nvPr/>
        </p:nvSpPr>
        <p:spPr bwMode="auto">
          <a:xfrm>
            <a:off x="3907114" y="2511740"/>
            <a:ext cx="368449" cy="579415"/>
          </a:xfrm>
          <a:custGeom>
            <a:avLst/>
            <a:gdLst>
              <a:gd name="T0" fmla="*/ 150 w 248"/>
              <a:gd name="T1" fmla="*/ 30 h 390"/>
              <a:gd name="T2" fmla="*/ 160 w 248"/>
              <a:gd name="T3" fmla="*/ 12 h 390"/>
              <a:gd name="T4" fmla="*/ 178 w 248"/>
              <a:gd name="T5" fmla="*/ 2 h 390"/>
              <a:gd name="T6" fmla="*/ 192 w 248"/>
              <a:gd name="T7" fmla="*/ 2 h 390"/>
              <a:gd name="T8" fmla="*/ 212 w 248"/>
              <a:gd name="T9" fmla="*/ 12 h 390"/>
              <a:gd name="T10" fmla="*/ 222 w 248"/>
              <a:gd name="T11" fmla="*/ 30 h 390"/>
              <a:gd name="T12" fmla="*/ 222 w 248"/>
              <a:gd name="T13" fmla="*/ 44 h 390"/>
              <a:gd name="T14" fmla="*/ 212 w 248"/>
              <a:gd name="T15" fmla="*/ 64 h 390"/>
              <a:gd name="T16" fmla="*/ 192 w 248"/>
              <a:gd name="T17" fmla="*/ 74 h 390"/>
              <a:gd name="T18" fmla="*/ 178 w 248"/>
              <a:gd name="T19" fmla="*/ 74 h 390"/>
              <a:gd name="T20" fmla="*/ 160 w 248"/>
              <a:gd name="T21" fmla="*/ 64 h 390"/>
              <a:gd name="T22" fmla="*/ 150 w 248"/>
              <a:gd name="T23" fmla="*/ 44 h 390"/>
              <a:gd name="T24" fmla="*/ 248 w 248"/>
              <a:gd name="T25" fmla="*/ 120 h 390"/>
              <a:gd name="T26" fmla="*/ 242 w 248"/>
              <a:gd name="T27" fmla="*/ 100 h 390"/>
              <a:gd name="T28" fmla="*/ 232 w 248"/>
              <a:gd name="T29" fmla="*/ 90 h 390"/>
              <a:gd name="T30" fmla="*/ 210 w 248"/>
              <a:gd name="T31" fmla="*/ 84 h 390"/>
              <a:gd name="T32" fmla="*/ 194 w 248"/>
              <a:gd name="T33" fmla="*/ 88 h 390"/>
              <a:gd name="T34" fmla="*/ 182 w 248"/>
              <a:gd name="T35" fmla="*/ 98 h 390"/>
              <a:gd name="T36" fmla="*/ 182 w 248"/>
              <a:gd name="T37" fmla="*/ 98 h 390"/>
              <a:gd name="T38" fmla="*/ 84 w 248"/>
              <a:gd name="T39" fmla="*/ 156 h 390"/>
              <a:gd name="T40" fmla="*/ 74 w 248"/>
              <a:gd name="T41" fmla="*/ 160 h 390"/>
              <a:gd name="T42" fmla="*/ 70 w 248"/>
              <a:gd name="T43" fmla="*/ 170 h 390"/>
              <a:gd name="T44" fmla="*/ 80 w 248"/>
              <a:gd name="T45" fmla="*/ 184 h 390"/>
              <a:gd name="T46" fmla="*/ 146 w 248"/>
              <a:gd name="T47" fmla="*/ 186 h 390"/>
              <a:gd name="T48" fmla="*/ 172 w 248"/>
              <a:gd name="T49" fmla="*/ 160 h 390"/>
              <a:gd name="T50" fmla="*/ 138 w 248"/>
              <a:gd name="T51" fmla="*/ 222 h 390"/>
              <a:gd name="T52" fmla="*/ 146 w 248"/>
              <a:gd name="T53" fmla="*/ 212 h 390"/>
              <a:gd name="T54" fmla="*/ 142 w 248"/>
              <a:gd name="T55" fmla="*/ 204 h 390"/>
              <a:gd name="T56" fmla="*/ 50 w 248"/>
              <a:gd name="T57" fmla="*/ 202 h 390"/>
              <a:gd name="T58" fmla="*/ 42 w 248"/>
              <a:gd name="T59" fmla="*/ 204 h 390"/>
              <a:gd name="T60" fmla="*/ 38 w 248"/>
              <a:gd name="T61" fmla="*/ 212 h 390"/>
              <a:gd name="T62" fmla="*/ 46 w 248"/>
              <a:gd name="T63" fmla="*/ 222 h 390"/>
              <a:gd name="T64" fmla="*/ 104 w 248"/>
              <a:gd name="T65" fmla="*/ 224 h 390"/>
              <a:gd name="T66" fmla="*/ 98 w 248"/>
              <a:gd name="T67" fmla="*/ 226 h 390"/>
              <a:gd name="T68" fmla="*/ 94 w 248"/>
              <a:gd name="T69" fmla="*/ 228 h 390"/>
              <a:gd name="T70" fmla="*/ 0 w 248"/>
              <a:gd name="T71" fmla="*/ 324 h 390"/>
              <a:gd name="T72" fmla="*/ 6 w 248"/>
              <a:gd name="T73" fmla="*/ 344 h 390"/>
              <a:gd name="T74" fmla="*/ 20 w 248"/>
              <a:gd name="T75" fmla="*/ 350 h 390"/>
              <a:gd name="T76" fmla="*/ 88 w 248"/>
              <a:gd name="T77" fmla="*/ 290 h 390"/>
              <a:gd name="T78" fmla="*/ 90 w 248"/>
              <a:gd name="T79" fmla="*/ 378 h 390"/>
              <a:gd name="T80" fmla="*/ 108 w 248"/>
              <a:gd name="T81" fmla="*/ 390 h 390"/>
              <a:gd name="T82" fmla="*/ 116 w 248"/>
              <a:gd name="T83" fmla="*/ 388 h 390"/>
              <a:gd name="T84" fmla="*/ 128 w 248"/>
              <a:gd name="T85" fmla="*/ 370 h 390"/>
              <a:gd name="T86" fmla="*/ 216 w 248"/>
              <a:gd name="T87" fmla="*/ 284 h 390"/>
              <a:gd name="T88" fmla="*/ 236 w 248"/>
              <a:gd name="T89" fmla="*/ 282 h 390"/>
              <a:gd name="T90" fmla="*/ 248 w 248"/>
              <a:gd name="T91" fmla="*/ 264 h 390"/>
              <a:gd name="T92" fmla="*/ 248 w 248"/>
              <a:gd name="T93" fmla="*/ 120 h 390"/>
              <a:gd name="T94" fmla="*/ 28 w 248"/>
              <a:gd name="T95" fmla="*/ 202 h 390"/>
              <a:gd name="T96" fmla="*/ 36 w 248"/>
              <a:gd name="T97" fmla="*/ 208 h 390"/>
              <a:gd name="T98" fmla="*/ 42 w 248"/>
              <a:gd name="T99" fmla="*/ 206 h 390"/>
              <a:gd name="T100" fmla="*/ 44 w 248"/>
              <a:gd name="T101" fmla="*/ 196 h 390"/>
              <a:gd name="T102" fmla="*/ 16 w 248"/>
              <a:gd name="T103" fmla="*/ 118 h 390"/>
              <a:gd name="T104" fmla="*/ 8 w 248"/>
              <a:gd name="T105" fmla="*/ 116 h 390"/>
              <a:gd name="T106" fmla="*/ 2 w 248"/>
              <a:gd name="T107" fmla="*/ 120 h 390"/>
              <a:gd name="T108" fmla="*/ 28 w 248"/>
              <a:gd name="T109" fmla="*/ 20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" h="390">
                <a:moveTo>
                  <a:pt x="148" y="38"/>
                </a:moveTo>
                <a:lnTo>
                  <a:pt x="148" y="38"/>
                </a:lnTo>
                <a:lnTo>
                  <a:pt x="150" y="30"/>
                </a:lnTo>
                <a:lnTo>
                  <a:pt x="152" y="22"/>
                </a:lnTo>
                <a:lnTo>
                  <a:pt x="154" y="16"/>
                </a:lnTo>
                <a:lnTo>
                  <a:pt x="160" y="12"/>
                </a:lnTo>
                <a:lnTo>
                  <a:pt x="164" y="6"/>
                </a:lnTo>
                <a:lnTo>
                  <a:pt x="172" y="4"/>
                </a:lnTo>
                <a:lnTo>
                  <a:pt x="178" y="2"/>
                </a:lnTo>
                <a:lnTo>
                  <a:pt x="186" y="0"/>
                </a:lnTo>
                <a:lnTo>
                  <a:pt x="186" y="0"/>
                </a:lnTo>
                <a:lnTo>
                  <a:pt x="192" y="2"/>
                </a:lnTo>
                <a:lnTo>
                  <a:pt x="200" y="4"/>
                </a:lnTo>
                <a:lnTo>
                  <a:pt x="206" y="6"/>
                </a:lnTo>
                <a:lnTo>
                  <a:pt x="212" y="12"/>
                </a:lnTo>
                <a:lnTo>
                  <a:pt x="216" y="16"/>
                </a:lnTo>
                <a:lnTo>
                  <a:pt x="220" y="22"/>
                </a:lnTo>
                <a:lnTo>
                  <a:pt x="222" y="30"/>
                </a:lnTo>
                <a:lnTo>
                  <a:pt x="222" y="38"/>
                </a:lnTo>
                <a:lnTo>
                  <a:pt x="222" y="38"/>
                </a:lnTo>
                <a:lnTo>
                  <a:pt x="222" y="44"/>
                </a:lnTo>
                <a:lnTo>
                  <a:pt x="220" y="52"/>
                </a:lnTo>
                <a:lnTo>
                  <a:pt x="216" y="58"/>
                </a:lnTo>
                <a:lnTo>
                  <a:pt x="212" y="64"/>
                </a:lnTo>
                <a:lnTo>
                  <a:pt x="206" y="68"/>
                </a:lnTo>
                <a:lnTo>
                  <a:pt x="200" y="72"/>
                </a:lnTo>
                <a:lnTo>
                  <a:pt x="192" y="74"/>
                </a:lnTo>
                <a:lnTo>
                  <a:pt x="186" y="74"/>
                </a:lnTo>
                <a:lnTo>
                  <a:pt x="186" y="74"/>
                </a:lnTo>
                <a:lnTo>
                  <a:pt x="178" y="74"/>
                </a:lnTo>
                <a:lnTo>
                  <a:pt x="172" y="72"/>
                </a:lnTo>
                <a:lnTo>
                  <a:pt x="164" y="68"/>
                </a:lnTo>
                <a:lnTo>
                  <a:pt x="160" y="64"/>
                </a:lnTo>
                <a:lnTo>
                  <a:pt x="154" y="58"/>
                </a:lnTo>
                <a:lnTo>
                  <a:pt x="152" y="52"/>
                </a:lnTo>
                <a:lnTo>
                  <a:pt x="150" y="44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248" y="120"/>
                </a:moveTo>
                <a:lnTo>
                  <a:pt x="248" y="120"/>
                </a:lnTo>
                <a:lnTo>
                  <a:pt x="246" y="106"/>
                </a:lnTo>
                <a:lnTo>
                  <a:pt x="242" y="100"/>
                </a:lnTo>
                <a:lnTo>
                  <a:pt x="238" y="96"/>
                </a:lnTo>
                <a:lnTo>
                  <a:pt x="238" y="96"/>
                </a:lnTo>
                <a:lnTo>
                  <a:pt x="232" y="90"/>
                </a:lnTo>
                <a:lnTo>
                  <a:pt x="226" y="88"/>
                </a:lnTo>
                <a:lnTo>
                  <a:pt x="218" y="84"/>
                </a:lnTo>
                <a:lnTo>
                  <a:pt x="210" y="84"/>
                </a:lnTo>
                <a:lnTo>
                  <a:pt x="210" y="84"/>
                </a:lnTo>
                <a:lnTo>
                  <a:pt x="202" y="86"/>
                </a:lnTo>
                <a:lnTo>
                  <a:pt x="194" y="88"/>
                </a:lnTo>
                <a:lnTo>
                  <a:pt x="188" y="92"/>
                </a:lnTo>
                <a:lnTo>
                  <a:pt x="182" y="98"/>
                </a:lnTo>
                <a:lnTo>
                  <a:pt x="182" y="98"/>
                </a:lnTo>
                <a:lnTo>
                  <a:pt x="182" y="98"/>
                </a:lnTo>
                <a:lnTo>
                  <a:pt x="182" y="98"/>
                </a:lnTo>
                <a:lnTo>
                  <a:pt x="182" y="98"/>
                </a:lnTo>
                <a:lnTo>
                  <a:pt x="178" y="102"/>
                </a:lnTo>
                <a:lnTo>
                  <a:pt x="138" y="156"/>
                </a:lnTo>
                <a:lnTo>
                  <a:pt x="84" y="156"/>
                </a:lnTo>
                <a:lnTo>
                  <a:pt x="84" y="156"/>
                </a:lnTo>
                <a:lnTo>
                  <a:pt x="80" y="156"/>
                </a:lnTo>
                <a:lnTo>
                  <a:pt x="74" y="160"/>
                </a:lnTo>
                <a:lnTo>
                  <a:pt x="70" y="164"/>
                </a:lnTo>
                <a:lnTo>
                  <a:pt x="70" y="170"/>
                </a:lnTo>
                <a:lnTo>
                  <a:pt x="70" y="170"/>
                </a:lnTo>
                <a:lnTo>
                  <a:pt x="70" y="176"/>
                </a:lnTo>
                <a:lnTo>
                  <a:pt x="74" y="182"/>
                </a:lnTo>
                <a:lnTo>
                  <a:pt x="80" y="184"/>
                </a:lnTo>
                <a:lnTo>
                  <a:pt x="84" y="186"/>
                </a:lnTo>
                <a:lnTo>
                  <a:pt x="146" y="186"/>
                </a:lnTo>
                <a:lnTo>
                  <a:pt x="146" y="186"/>
                </a:lnTo>
                <a:lnTo>
                  <a:pt x="152" y="184"/>
                </a:lnTo>
                <a:lnTo>
                  <a:pt x="158" y="180"/>
                </a:lnTo>
                <a:lnTo>
                  <a:pt x="172" y="160"/>
                </a:lnTo>
                <a:lnTo>
                  <a:pt x="172" y="222"/>
                </a:lnTo>
                <a:lnTo>
                  <a:pt x="138" y="222"/>
                </a:lnTo>
                <a:lnTo>
                  <a:pt x="138" y="222"/>
                </a:lnTo>
                <a:lnTo>
                  <a:pt x="142" y="218"/>
                </a:lnTo>
                <a:lnTo>
                  <a:pt x="144" y="216"/>
                </a:lnTo>
                <a:lnTo>
                  <a:pt x="146" y="212"/>
                </a:lnTo>
                <a:lnTo>
                  <a:pt x="146" y="212"/>
                </a:lnTo>
                <a:lnTo>
                  <a:pt x="144" y="208"/>
                </a:lnTo>
                <a:lnTo>
                  <a:pt x="142" y="204"/>
                </a:lnTo>
                <a:lnTo>
                  <a:pt x="138" y="202"/>
                </a:lnTo>
                <a:lnTo>
                  <a:pt x="134" y="202"/>
                </a:lnTo>
                <a:lnTo>
                  <a:pt x="50" y="202"/>
                </a:lnTo>
                <a:lnTo>
                  <a:pt x="50" y="202"/>
                </a:lnTo>
                <a:lnTo>
                  <a:pt x="46" y="202"/>
                </a:lnTo>
                <a:lnTo>
                  <a:pt x="42" y="204"/>
                </a:lnTo>
                <a:lnTo>
                  <a:pt x="40" y="208"/>
                </a:lnTo>
                <a:lnTo>
                  <a:pt x="38" y="212"/>
                </a:lnTo>
                <a:lnTo>
                  <a:pt x="38" y="212"/>
                </a:lnTo>
                <a:lnTo>
                  <a:pt x="40" y="216"/>
                </a:lnTo>
                <a:lnTo>
                  <a:pt x="42" y="220"/>
                </a:lnTo>
                <a:lnTo>
                  <a:pt x="46" y="222"/>
                </a:lnTo>
                <a:lnTo>
                  <a:pt x="50" y="224"/>
                </a:lnTo>
                <a:lnTo>
                  <a:pt x="104" y="224"/>
                </a:lnTo>
                <a:lnTo>
                  <a:pt x="104" y="224"/>
                </a:lnTo>
                <a:lnTo>
                  <a:pt x="100" y="224"/>
                </a:lnTo>
                <a:lnTo>
                  <a:pt x="100" y="224"/>
                </a:lnTo>
                <a:lnTo>
                  <a:pt x="98" y="226"/>
                </a:lnTo>
                <a:lnTo>
                  <a:pt x="98" y="226"/>
                </a:lnTo>
                <a:lnTo>
                  <a:pt x="94" y="228"/>
                </a:lnTo>
                <a:lnTo>
                  <a:pt x="94" y="228"/>
                </a:lnTo>
                <a:lnTo>
                  <a:pt x="6" y="318"/>
                </a:lnTo>
                <a:lnTo>
                  <a:pt x="6" y="318"/>
                </a:lnTo>
                <a:lnTo>
                  <a:pt x="0" y="324"/>
                </a:lnTo>
                <a:lnTo>
                  <a:pt x="0" y="332"/>
                </a:lnTo>
                <a:lnTo>
                  <a:pt x="0" y="338"/>
                </a:lnTo>
                <a:lnTo>
                  <a:pt x="6" y="344"/>
                </a:lnTo>
                <a:lnTo>
                  <a:pt x="6" y="344"/>
                </a:lnTo>
                <a:lnTo>
                  <a:pt x="12" y="350"/>
                </a:lnTo>
                <a:lnTo>
                  <a:pt x="20" y="350"/>
                </a:lnTo>
                <a:lnTo>
                  <a:pt x="26" y="350"/>
                </a:lnTo>
                <a:lnTo>
                  <a:pt x="32" y="344"/>
                </a:lnTo>
                <a:lnTo>
                  <a:pt x="88" y="290"/>
                </a:lnTo>
                <a:lnTo>
                  <a:pt x="88" y="370"/>
                </a:lnTo>
                <a:lnTo>
                  <a:pt x="88" y="370"/>
                </a:lnTo>
                <a:lnTo>
                  <a:pt x="90" y="378"/>
                </a:lnTo>
                <a:lnTo>
                  <a:pt x="94" y="384"/>
                </a:lnTo>
                <a:lnTo>
                  <a:pt x="100" y="388"/>
                </a:lnTo>
                <a:lnTo>
                  <a:pt x="108" y="390"/>
                </a:lnTo>
                <a:lnTo>
                  <a:pt x="108" y="390"/>
                </a:lnTo>
                <a:lnTo>
                  <a:pt x="108" y="390"/>
                </a:lnTo>
                <a:lnTo>
                  <a:pt x="116" y="388"/>
                </a:lnTo>
                <a:lnTo>
                  <a:pt x="122" y="384"/>
                </a:lnTo>
                <a:lnTo>
                  <a:pt x="126" y="378"/>
                </a:lnTo>
                <a:lnTo>
                  <a:pt x="128" y="370"/>
                </a:lnTo>
                <a:lnTo>
                  <a:pt x="128" y="284"/>
                </a:lnTo>
                <a:lnTo>
                  <a:pt x="192" y="284"/>
                </a:lnTo>
                <a:lnTo>
                  <a:pt x="216" y="284"/>
                </a:lnTo>
                <a:lnTo>
                  <a:pt x="230" y="284"/>
                </a:lnTo>
                <a:lnTo>
                  <a:pt x="230" y="284"/>
                </a:lnTo>
                <a:lnTo>
                  <a:pt x="236" y="282"/>
                </a:lnTo>
                <a:lnTo>
                  <a:pt x="244" y="278"/>
                </a:lnTo>
                <a:lnTo>
                  <a:pt x="248" y="272"/>
                </a:lnTo>
                <a:lnTo>
                  <a:pt x="248" y="264"/>
                </a:lnTo>
                <a:lnTo>
                  <a:pt x="248" y="122"/>
                </a:lnTo>
                <a:lnTo>
                  <a:pt x="248" y="122"/>
                </a:lnTo>
                <a:lnTo>
                  <a:pt x="248" y="120"/>
                </a:lnTo>
                <a:lnTo>
                  <a:pt x="248" y="120"/>
                </a:lnTo>
                <a:close/>
                <a:moveTo>
                  <a:pt x="28" y="202"/>
                </a:moveTo>
                <a:lnTo>
                  <a:pt x="28" y="202"/>
                </a:lnTo>
                <a:lnTo>
                  <a:pt x="30" y="206"/>
                </a:lnTo>
                <a:lnTo>
                  <a:pt x="36" y="208"/>
                </a:lnTo>
                <a:lnTo>
                  <a:pt x="36" y="208"/>
                </a:lnTo>
                <a:lnTo>
                  <a:pt x="38" y="208"/>
                </a:lnTo>
                <a:lnTo>
                  <a:pt x="38" y="208"/>
                </a:lnTo>
                <a:lnTo>
                  <a:pt x="42" y="206"/>
                </a:lnTo>
                <a:lnTo>
                  <a:pt x="44" y="204"/>
                </a:lnTo>
                <a:lnTo>
                  <a:pt x="44" y="200"/>
                </a:lnTo>
                <a:lnTo>
                  <a:pt x="44" y="196"/>
                </a:lnTo>
                <a:lnTo>
                  <a:pt x="18" y="122"/>
                </a:lnTo>
                <a:lnTo>
                  <a:pt x="18" y="122"/>
                </a:lnTo>
                <a:lnTo>
                  <a:pt x="16" y="118"/>
                </a:lnTo>
                <a:lnTo>
                  <a:pt x="14" y="116"/>
                </a:lnTo>
                <a:lnTo>
                  <a:pt x="10" y="116"/>
                </a:lnTo>
                <a:lnTo>
                  <a:pt x="8" y="116"/>
                </a:lnTo>
                <a:lnTo>
                  <a:pt x="8" y="116"/>
                </a:lnTo>
                <a:lnTo>
                  <a:pt x="4" y="118"/>
                </a:lnTo>
                <a:lnTo>
                  <a:pt x="2" y="120"/>
                </a:lnTo>
                <a:lnTo>
                  <a:pt x="2" y="124"/>
                </a:lnTo>
                <a:lnTo>
                  <a:pt x="2" y="126"/>
                </a:lnTo>
                <a:lnTo>
                  <a:pt x="28" y="20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18824">
              <a:defRPr/>
            </a:pPr>
            <a:endParaRPr lang="en-GB" sz="1000" kern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3269272" y="3647520"/>
            <a:ext cx="345411" cy="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4709980" y="3644166"/>
            <a:ext cx="345411" cy="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6201443" y="3640813"/>
            <a:ext cx="345411" cy="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48659" y="3644165"/>
            <a:ext cx="345411" cy="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9291314" y="3634106"/>
            <a:ext cx="345411" cy="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538921" y="1049035"/>
            <a:ext cx="1575072" cy="1080296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00" i="1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Postcode Not Covered</a:t>
            </a:r>
          </a:p>
          <a:p>
            <a:pPr algn="ctr">
              <a:lnSpc>
                <a:spcPct val="107000"/>
              </a:lnSpc>
            </a:pPr>
            <a:r>
              <a:rPr lang="en-US" sz="1000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have not yet gone live in your postcode. Enter email to be kept updated, or call 1300XXXXX for help. </a:t>
            </a:r>
            <a:endParaRPr lang="en-US" sz="1000" dirty="0">
              <a:solidFill>
                <a:schemeClr val="tx2">
                  <a:lumMod val="6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993268" y="1053376"/>
            <a:ext cx="1310781" cy="1080296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00" i="1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Troubleshooting issues</a:t>
            </a:r>
          </a:p>
          <a:p>
            <a:pPr algn="ctr">
              <a:lnSpc>
                <a:spcPct val="107000"/>
              </a:lnSpc>
            </a:pPr>
            <a:r>
              <a:rPr lang="en-US" sz="1000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Issue setting up your profile? Please read FAQ’s here or call 1300XXXXX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899366" y="1055792"/>
            <a:ext cx="1998270" cy="586314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00" i="1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Task Not Able to Be Completed</a:t>
            </a:r>
          </a:p>
          <a:p>
            <a:pPr algn="ctr">
              <a:lnSpc>
                <a:spcPct val="107000"/>
              </a:lnSpc>
            </a:pPr>
            <a:r>
              <a:rPr lang="en-US" sz="1000" dirty="0" smtClean="0">
                <a:solidFill>
                  <a:schemeClr val="tx2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Contact Postcode Host or Central Team</a:t>
            </a:r>
            <a:endParaRPr lang="en-US" sz="1000" dirty="0">
              <a:solidFill>
                <a:schemeClr val="tx2">
                  <a:lumMod val="6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1835"/>
            <a:ext cx="10972800" cy="523460"/>
          </a:xfrm>
        </p:spPr>
        <p:txBody>
          <a:bodyPr/>
          <a:lstStyle/>
          <a:p>
            <a:r>
              <a:rPr lang="en-US" dirty="0" smtClean="0"/>
              <a:t>Neighbourly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8977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chemeClr val="accent1"/>
                </a:solidFill>
              </a:rPr>
              <a:t>Who is responsible for </a:t>
            </a:r>
            <a:r>
              <a:rPr lang="en-US" b="0" dirty="0" smtClean="0">
                <a:solidFill>
                  <a:schemeClr val="accent1"/>
                </a:solidFill>
              </a:rPr>
              <a:t>Neighbourly?</a:t>
            </a:r>
            <a:endParaRPr lang="en-US" b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0" dirty="0"/>
              <a:t>The innovation team are partnering with internal and external partners to build technology, create branding, ensure risk and compliance measures are met, and plan to communicate and market effectively. </a:t>
            </a:r>
            <a:endParaRPr lang="en-US" b="0" dirty="0" smtClean="0"/>
          </a:p>
          <a:p>
            <a:pPr marL="0" indent="0">
              <a:buNone/>
            </a:pPr>
            <a:r>
              <a:rPr lang="en-US" b="0" dirty="0" smtClean="0"/>
              <a:t>A </a:t>
            </a:r>
            <a:r>
              <a:rPr lang="en-US" b="0" dirty="0"/>
              <a:t>postcode host will be engaged for each area where possible, to facilitate locally- being the point of contact for help and ensuring that all posted requests receive help. </a:t>
            </a:r>
            <a:r>
              <a:rPr lang="en-US" b="0" dirty="0">
                <a:ea typeface="Times New Roman" panose="02020603050405020304" pitchFamily="18" charset="0"/>
              </a:rPr>
              <a:t>It is envisioned this would be the Corps Officer, someone from the Corps, a local pastor or a trusted church attendee</a:t>
            </a:r>
            <a:r>
              <a:rPr lang="en-US" b="0" dirty="0" smtClean="0"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chemeClr val="accent1"/>
                </a:solidFill>
              </a:rPr>
              <a:t>What are the </a:t>
            </a:r>
            <a:r>
              <a:rPr lang="en-US" b="0" dirty="0" smtClean="0">
                <a:solidFill>
                  <a:schemeClr val="accent1"/>
                </a:solidFill>
              </a:rPr>
              <a:t>considerations and risks to work through?</a:t>
            </a:r>
            <a:endParaRPr lang="en-US" b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0" dirty="0"/>
              <a:t>The project team are </a:t>
            </a:r>
            <a:r>
              <a:rPr lang="en-US" b="0" dirty="0" smtClean="0"/>
              <a:t>currently working </a:t>
            </a:r>
            <a:r>
              <a:rPr lang="en-US" b="0" dirty="0"/>
              <a:t>through a number of risks and issues, </a:t>
            </a:r>
            <a:r>
              <a:rPr lang="en-US" b="0" dirty="0" smtClean="0"/>
              <a:t>including: </a:t>
            </a:r>
          </a:p>
          <a:p>
            <a:pPr marL="446088" indent="-358775"/>
            <a:r>
              <a:rPr lang="en-US" b="0" dirty="0" smtClean="0"/>
              <a:t>Compliance;</a:t>
            </a:r>
          </a:p>
          <a:p>
            <a:pPr marL="446088" indent="-358775"/>
            <a:r>
              <a:rPr lang="en-US" b="0" dirty="0" smtClean="0"/>
              <a:t>Privacy </a:t>
            </a:r>
            <a:r>
              <a:rPr lang="en-US" b="0" dirty="0"/>
              <a:t>and ownership of </a:t>
            </a:r>
            <a:r>
              <a:rPr lang="en-US" b="0" dirty="0" smtClean="0"/>
              <a:t>data;</a:t>
            </a:r>
          </a:p>
          <a:p>
            <a:pPr marL="446088" indent="-358775"/>
            <a:r>
              <a:rPr lang="en-US" b="0" dirty="0"/>
              <a:t>I</a:t>
            </a:r>
            <a:r>
              <a:rPr lang="en-US" b="0" dirty="0" smtClean="0"/>
              <a:t>dentity </a:t>
            </a:r>
            <a:r>
              <a:rPr lang="en-US" b="0" dirty="0"/>
              <a:t>and security </a:t>
            </a:r>
            <a:r>
              <a:rPr lang="en-US" b="0" dirty="0" smtClean="0"/>
              <a:t>checks;</a:t>
            </a:r>
          </a:p>
          <a:p>
            <a:pPr marL="446088" indent="-358775"/>
            <a:r>
              <a:rPr lang="en-US" b="0" dirty="0"/>
              <a:t>E</a:t>
            </a:r>
            <a:r>
              <a:rPr lang="en-US" b="0" dirty="0" smtClean="0"/>
              <a:t>ase </a:t>
            </a:r>
            <a:r>
              <a:rPr lang="en-US" b="0" dirty="0"/>
              <a:t>of accessibility for vulnerable/ non tech savvy people in </a:t>
            </a:r>
            <a:r>
              <a:rPr lang="en-US" b="0" dirty="0" smtClean="0"/>
              <a:t>need;</a:t>
            </a:r>
          </a:p>
          <a:p>
            <a:pPr marL="446088" indent="-358775"/>
            <a:r>
              <a:rPr lang="en-US" b="0" dirty="0" smtClean="0"/>
              <a:t>Appropriate </a:t>
            </a:r>
            <a:r>
              <a:rPr lang="en-US" b="0" dirty="0"/>
              <a:t>training for phone </a:t>
            </a:r>
            <a:r>
              <a:rPr lang="en-US" b="0" dirty="0" smtClean="0"/>
              <a:t>helpers; and</a:t>
            </a:r>
          </a:p>
          <a:p>
            <a:pPr marL="446088" indent="-358775"/>
            <a:r>
              <a:rPr lang="en-US" b="0" dirty="0" smtClean="0"/>
              <a:t>Future </a:t>
            </a:r>
            <a:r>
              <a:rPr lang="en-US" b="0" dirty="0"/>
              <a:t>adaptability of the platform for </a:t>
            </a:r>
            <a:r>
              <a:rPr lang="en-US" b="0" dirty="0" smtClean="0"/>
              <a:t>further use across The </a:t>
            </a:r>
            <a:r>
              <a:rPr lang="en-US" b="0" dirty="0"/>
              <a:t>Salvation Army</a:t>
            </a:r>
            <a:r>
              <a:rPr lang="en-US" b="0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765713"/>
            <a:ext cx="10972800" cy="469603"/>
          </a:xfrm>
        </p:spPr>
        <p:txBody>
          <a:bodyPr/>
          <a:lstStyle/>
          <a:p>
            <a:r>
              <a:rPr lang="en-US" dirty="0" smtClean="0"/>
              <a:t>Overview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0670451"/>
              </p:ext>
            </p:extLst>
          </p:nvPr>
        </p:nvGraphicFramePr>
        <p:xfrm>
          <a:off x="1591519" y="1358159"/>
          <a:ext cx="9271321" cy="468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0654070"/>
              </p:ext>
            </p:extLst>
          </p:nvPr>
        </p:nvGraphicFramePr>
        <p:xfrm>
          <a:off x="2251775" y="804119"/>
          <a:ext cx="8275400" cy="41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1114" y="137663"/>
            <a:ext cx="10972800" cy="523460"/>
          </a:xfrm>
        </p:spPr>
        <p:txBody>
          <a:bodyPr/>
          <a:lstStyle/>
          <a:p>
            <a:pPr algn="l"/>
            <a:r>
              <a:rPr lang="en-US" b="1" i="0" dirty="0" smtClean="0">
                <a:solidFill>
                  <a:schemeClr val="accent1"/>
                </a:solidFill>
                <a:latin typeface="+mn-lt"/>
              </a:rPr>
              <a:t>Neighbourly: Next Steps</a:t>
            </a:r>
            <a:endParaRPr lang="en-US" b="1" i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88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White background">
  <a:themeElements>
    <a:clrScheme name="Custom 1">
      <a:dk1>
        <a:srgbClr val="003450"/>
      </a:dk1>
      <a:lt1>
        <a:srgbClr val="003450"/>
      </a:lt1>
      <a:dk2>
        <a:srgbClr val="003450"/>
      </a:dk2>
      <a:lt2>
        <a:srgbClr val="FFFFFF"/>
      </a:lt2>
      <a:accent1>
        <a:srgbClr val="E53241"/>
      </a:accent1>
      <a:accent2>
        <a:srgbClr val="00828A"/>
      </a:accent2>
      <a:accent3>
        <a:srgbClr val="EDA615"/>
      </a:accent3>
      <a:accent4>
        <a:srgbClr val="6B3A66"/>
      </a:accent4>
      <a:accent5>
        <a:srgbClr val="0083B6"/>
      </a:accent5>
      <a:accent6>
        <a:srgbClr val="DE761C"/>
      </a:accent6>
      <a:hlink>
        <a:srgbClr val="0085E8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947</Words>
  <Application>Microsoft Office PowerPoint</Application>
  <PresentationFormat>Widescreen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Lucida Grande</vt:lpstr>
      <vt:lpstr>Times New Roman</vt:lpstr>
      <vt:lpstr>3_White background</vt:lpstr>
      <vt:lpstr>PowerPoint Presentation</vt:lpstr>
      <vt:lpstr>PowerPoint Presentation</vt:lpstr>
      <vt:lpstr>Neighbourly</vt:lpstr>
      <vt:lpstr>PowerPoint Presentation</vt:lpstr>
      <vt:lpstr>User Experience: I Need Help! </vt:lpstr>
      <vt:lpstr>User Experience: I Want to Help!</vt:lpstr>
      <vt:lpstr>Neighbourly</vt:lpstr>
      <vt:lpstr>Neighbourly: Next Steps</vt:lpstr>
    </vt:vector>
  </TitlesOfParts>
  <Company>The Salvation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Bland</dc:creator>
  <cp:lastModifiedBy>Elizabeth Bland</cp:lastModifiedBy>
  <cp:revision>37</cp:revision>
  <dcterms:created xsi:type="dcterms:W3CDTF">2020-04-09T00:00:48Z</dcterms:created>
  <dcterms:modified xsi:type="dcterms:W3CDTF">2020-04-14T01:16:38Z</dcterms:modified>
</cp:coreProperties>
</file>